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5"/>
  </p:notesMasterIdLst>
  <p:handoutMasterIdLst>
    <p:handoutMasterId r:id="rId36"/>
  </p:handoutMasterIdLst>
  <p:sldIdLst>
    <p:sldId id="275" r:id="rId6"/>
    <p:sldId id="265" r:id="rId7"/>
    <p:sldId id="294" r:id="rId8"/>
    <p:sldId id="277" r:id="rId9"/>
    <p:sldId id="276" r:id="rId10"/>
    <p:sldId id="295" r:id="rId11"/>
    <p:sldId id="297" r:id="rId12"/>
    <p:sldId id="278" r:id="rId13"/>
    <p:sldId id="298" r:id="rId14"/>
    <p:sldId id="279" r:id="rId15"/>
    <p:sldId id="280" r:id="rId16"/>
    <p:sldId id="300" r:id="rId17"/>
    <p:sldId id="301" r:id="rId18"/>
    <p:sldId id="302" r:id="rId19"/>
    <p:sldId id="303" r:id="rId20"/>
    <p:sldId id="304" r:id="rId21"/>
    <p:sldId id="305" r:id="rId22"/>
    <p:sldId id="306" r:id="rId23"/>
    <p:sldId id="307" r:id="rId24"/>
    <p:sldId id="313" r:id="rId25"/>
    <p:sldId id="316" r:id="rId26"/>
    <p:sldId id="308" r:id="rId27"/>
    <p:sldId id="309" r:id="rId28"/>
    <p:sldId id="310" r:id="rId29"/>
    <p:sldId id="312" r:id="rId30"/>
    <p:sldId id="311" r:id="rId31"/>
    <p:sldId id="314" r:id="rId32"/>
    <p:sldId id="317" r:id="rId33"/>
    <p:sldId id="315" r:id="rId34"/>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725">
          <p15:clr>
            <a:srgbClr val="A4A3A4"/>
          </p15:clr>
        </p15:guide>
        <p15:guide id="2" orient="horz" pos="3786">
          <p15:clr>
            <a:srgbClr val="A4A3A4"/>
          </p15:clr>
        </p15:guide>
        <p15:guide id="3" orient="horz" pos="1468">
          <p15:clr>
            <a:srgbClr val="A4A3A4"/>
          </p15:clr>
        </p15:guide>
        <p15:guide id="4" pos="477">
          <p15:clr>
            <a:srgbClr val="A4A3A4"/>
          </p15:clr>
        </p15:guide>
        <p15:guide id="5" pos="553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F5C59"/>
    <a:srgbClr val="ECEF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94253" autoAdjust="0"/>
  </p:normalViewPr>
  <p:slideViewPr>
    <p:cSldViewPr snapToGrid="0" showGuides="1">
      <p:cViewPr varScale="1">
        <p:scale>
          <a:sx n="110" d="100"/>
          <a:sy n="110" d="100"/>
        </p:scale>
        <p:origin x="-1638" y="-72"/>
      </p:cViewPr>
      <p:guideLst>
        <p:guide orient="horz" pos="725"/>
        <p:guide orient="horz" pos="3786"/>
        <p:guide orient="horz" pos="1468"/>
        <p:guide pos="477"/>
        <p:guide pos="55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snapToGrid="0">
      <p:cViewPr varScale="1">
        <p:scale>
          <a:sx n="77" d="100"/>
          <a:sy n="77" d="100"/>
        </p:scale>
        <p:origin x="-4014" y="-102"/>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oter Placeholder 5"/>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5D8382C0-1D05-4229-918E-CDD7B7E48B4A}" type="slidenum">
              <a:rPr lang="en-GB" smtClean="0"/>
              <a:pPr/>
              <a:t>‹nr.›</a:t>
            </a:fld>
            <a:endParaRPr lang="en-GB"/>
          </a:p>
        </p:txBody>
      </p:sp>
      <p:sp>
        <p:nvSpPr>
          <p:cNvPr id="8" name="Date Placeholder 7"/>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13F6AEEE-E778-402E-8B8F-9A98AED26EB8}" type="datetimeFigureOut">
              <a:rPr lang="en-GB" smtClean="0"/>
              <a:pPr/>
              <a:t>10/07/2020</a:t>
            </a:fld>
            <a:endParaRPr lang="en-GB"/>
          </a:p>
        </p:txBody>
      </p:sp>
      <p:sp>
        <p:nvSpPr>
          <p:cNvPr id="9" name="Header Placeholder 8"/>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Notes Placeholder 7"/>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Date Placeholder 8"/>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000"/>
            </a:lvl1pPr>
          </a:lstStyle>
          <a:p>
            <a:fld id="{1386E511-D742-4EFE-90B5-C9FC42762E0F}" type="datetimeFigureOut">
              <a:rPr lang="en-GB" smtClean="0"/>
              <a:pPr/>
              <a:t>10/07/2020</a:t>
            </a:fld>
            <a:endParaRPr lang="en-GB"/>
          </a:p>
        </p:txBody>
      </p:sp>
      <p:sp>
        <p:nvSpPr>
          <p:cNvPr id="10" name="Slide Number Placeholder 9"/>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000"/>
            </a:lvl1pPr>
          </a:lstStyle>
          <a:p>
            <a:fld id="{A16CFAD1-D197-4A88-B173-A6412E995EE5}" type="slidenum">
              <a:rPr lang="en-GB" smtClean="0"/>
              <a:pPr/>
              <a:t>‹nr.›</a:t>
            </a:fld>
            <a:endParaRPr lang="en-GB"/>
          </a:p>
        </p:txBody>
      </p:sp>
      <p:sp>
        <p:nvSpPr>
          <p:cNvPr id="11" name="Footer Placeholder 10"/>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000"/>
            </a:lvl1pPr>
          </a:lstStyle>
          <a:p>
            <a:endParaRPr lang="en-GB"/>
          </a:p>
        </p:txBody>
      </p:sp>
      <p:sp>
        <p:nvSpPr>
          <p:cNvPr id="12" name="Slide Image Placeholder 11"/>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endParaRPr lang="en-GB"/>
          </a:p>
        </p:txBody>
      </p:sp>
      <p:sp>
        <p:nvSpPr>
          <p:cNvPr id="13" name="Header Placeholder 12"/>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000"/>
            </a:lvl1pPr>
          </a:lstStyle>
          <a:p>
            <a:endParaRPr lang="en-GB"/>
          </a:p>
        </p:txBody>
      </p:sp>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A16CFAD1-D197-4A88-B173-A6412E995EE5}" type="slidenum">
              <a:rPr lang="en-GB" smtClean="0"/>
              <a:pPr/>
              <a:t>8</a:t>
            </a:fld>
            <a:endParaRPr lang="en-GB"/>
          </a:p>
        </p:txBody>
      </p:sp>
    </p:spTree>
    <p:extLst>
      <p:ext uri="{BB962C8B-B14F-4D97-AF65-F5344CB8AC3E}">
        <p14:creationId xmlns:p14="http://schemas.microsoft.com/office/powerpoint/2010/main" val="3858926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A16CFAD1-D197-4A88-B173-A6412E995EE5}" type="slidenum">
              <a:rPr lang="en-GB" smtClean="0"/>
              <a:pPr/>
              <a:t>15</a:t>
            </a:fld>
            <a:endParaRPr lang="en-GB"/>
          </a:p>
        </p:txBody>
      </p:sp>
    </p:spTree>
    <p:extLst>
      <p:ext uri="{BB962C8B-B14F-4D97-AF65-F5344CB8AC3E}">
        <p14:creationId xmlns:p14="http://schemas.microsoft.com/office/powerpoint/2010/main" val="2350608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A16CFAD1-D197-4A88-B173-A6412E995EE5}" type="slidenum">
              <a:rPr lang="en-GB" smtClean="0"/>
              <a:pPr/>
              <a:t>16</a:t>
            </a:fld>
            <a:endParaRPr lang="en-GB"/>
          </a:p>
        </p:txBody>
      </p:sp>
    </p:spTree>
    <p:extLst>
      <p:ext uri="{BB962C8B-B14F-4D97-AF65-F5344CB8AC3E}">
        <p14:creationId xmlns:p14="http://schemas.microsoft.com/office/powerpoint/2010/main" val="3258466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A16CFAD1-D197-4A88-B173-A6412E995EE5}" type="slidenum">
              <a:rPr lang="en-GB" smtClean="0"/>
              <a:pPr/>
              <a:t>18</a:t>
            </a:fld>
            <a:endParaRPr lang="en-GB"/>
          </a:p>
        </p:txBody>
      </p:sp>
    </p:spTree>
    <p:extLst>
      <p:ext uri="{BB962C8B-B14F-4D97-AF65-F5344CB8AC3E}">
        <p14:creationId xmlns:p14="http://schemas.microsoft.com/office/powerpoint/2010/main" val="3037377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A16CFAD1-D197-4A88-B173-A6412E995EE5}" type="slidenum">
              <a:rPr lang="en-GB" smtClean="0"/>
              <a:pPr/>
              <a:t>19</a:t>
            </a:fld>
            <a:endParaRPr lang="en-GB"/>
          </a:p>
        </p:txBody>
      </p:sp>
    </p:spTree>
    <p:extLst>
      <p:ext uri="{BB962C8B-B14F-4D97-AF65-F5344CB8AC3E}">
        <p14:creationId xmlns:p14="http://schemas.microsoft.com/office/powerpoint/2010/main" val="3632580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A16CFAD1-D197-4A88-B173-A6412E995EE5}" type="slidenum">
              <a:rPr lang="en-GB" smtClean="0"/>
              <a:pPr/>
              <a:t>25</a:t>
            </a:fld>
            <a:endParaRPr lang="en-GB"/>
          </a:p>
        </p:txBody>
      </p:sp>
    </p:spTree>
    <p:extLst>
      <p:ext uri="{BB962C8B-B14F-4D97-AF65-F5344CB8AC3E}">
        <p14:creationId xmlns:p14="http://schemas.microsoft.com/office/powerpoint/2010/main" val="492229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standard">
    <p:spTree>
      <p:nvGrpSpPr>
        <p:cNvPr id="1" name=""/>
        <p:cNvGrpSpPr/>
        <p:nvPr/>
      </p:nvGrpSpPr>
      <p:grpSpPr>
        <a:xfrm>
          <a:off x="0" y="0"/>
          <a:ext cx="0" cy="0"/>
          <a:chOff x="0" y="0"/>
          <a:chExt cx="0" cy="0"/>
        </a:xfrm>
      </p:grpSpPr>
      <p:sp>
        <p:nvSpPr>
          <p:cNvPr id="17" name="Background">
            <a:extLst>
              <a:ext uri="{FF2B5EF4-FFF2-40B4-BE49-F238E27FC236}">
                <a16:creationId xmlns:a16="http://schemas.microsoft.com/office/drawing/2014/main" xmlns="" id="{7E2AB669-D28D-42F1-807C-A14090E25252}"/>
              </a:ext>
            </a:extLst>
          </p:cNvPr>
          <p:cNvSpPr/>
          <p:nvPr userDrawn="1"/>
        </p:nvSpPr>
        <p:spPr>
          <a:xfrm>
            <a:off x="0" y="0"/>
            <a:ext cx="9144900" cy="6861600"/>
          </a:xfrm>
          <a:prstGeom prst="rect">
            <a:avLst/>
          </a:prstGeom>
          <a:solidFill>
            <a:srgbClr val="ECE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2" name="Title 1"/>
          <p:cNvSpPr>
            <a:spLocks noGrp="1"/>
          </p:cNvSpPr>
          <p:nvPr>
            <p:ph type="ctrTitle" hasCustomPrompt="1"/>
          </p:nvPr>
        </p:nvSpPr>
        <p:spPr>
          <a:xfrm>
            <a:off x="651374" y="1871663"/>
            <a:ext cx="8133851" cy="1933617"/>
          </a:xfrm>
        </p:spPr>
        <p:txBody>
          <a:bodyPr wrap="square" anchor="b">
            <a:noAutofit/>
          </a:bodyPr>
          <a:lstStyle>
            <a:lvl1pPr algn="l">
              <a:defRPr sz="3700">
                <a:solidFill>
                  <a:schemeClr val="tx1"/>
                </a:solidFill>
              </a:defRPr>
            </a:lvl1pPr>
          </a:lstStyle>
          <a:p>
            <a:r>
              <a:rPr lang="da-DK" dirty="0"/>
              <a:t>Klik her for at tilføje en titel</a:t>
            </a:r>
          </a:p>
        </p:txBody>
      </p:sp>
      <p:sp>
        <p:nvSpPr>
          <p:cNvPr id="3" name="Subtitle 2"/>
          <p:cNvSpPr>
            <a:spLocks noGrp="1"/>
          </p:cNvSpPr>
          <p:nvPr>
            <p:ph type="subTitle" idx="1" hasCustomPrompt="1"/>
          </p:nvPr>
        </p:nvSpPr>
        <p:spPr>
          <a:xfrm>
            <a:off x="691585" y="3896284"/>
            <a:ext cx="4876296" cy="1519743"/>
          </a:xfrm>
        </p:spPr>
        <p:txBody>
          <a:bodyPr wrap="square">
            <a:noAutofit/>
          </a:bodyPr>
          <a:lstStyle>
            <a:lvl1pPr marL="0" indent="0" algn="l">
              <a:lnSpc>
                <a:spcPct val="110000"/>
              </a:lnSpc>
              <a:spcBef>
                <a:spcPts val="0"/>
              </a:spcBef>
              <a:buFont typeface="Arial" panose="020B0604020202020204" pitchFamily="34" charset="0"/>
              <a:buChar char="​"/>
              <a:defRPr sz="1500"/>
            </a:lvl1pPr>
            <a:lvl2pPr marL="0" indent="0" algn="l">
              <a:lnSpc>
                <a:spcPct val="110000"/>
              </a:lnSpc>
              <a:buFont typeface="Arial" panose="020B0604020202020204" pitchFamily="34" charset="0"/>
              <a:buNone/>
              <a:defRPr sz="1500"/>
            </a:lvl2pPr>
            <a:lvl3pPr marL="0" indent="0" algn="l">
              <a:lnSpc>
                <a:spcPct val="110000"/>
              </a:lnSpc>
              <a:buFont typeface="Arial" panose="020B0604020202020204" pitchFamily="34" charset="0"/>
              <a:buChar char="​"/>
              <a:defRPr sz="1500"/>
            </a:lvl3pPr>
            <a:lvl4pPr marL="0" indent="0" algn="l">
              <a:lnSpc>
                <a:spcPct val="110000"/>
              </a:lnSpc>
              <a:buFont typeface="Arial" panose="020B0604020202020204" pitchFamily="34" charset="0"/>
              <a:buChar char="​"/>
              <a:defRPr sz="1500"/>
            </a:lvl4pPr>
            <a:lvl5pPr marL="0" indent="0" algn="l">
              <a:lnSpc>
                <a:spcPct val="110000"/>
              </a:lnSpc>
              <a:buFont typeface="Arial" panose="020B0604020202020204" pitchFamily="34" charset="0"/>
              <a:buChar char="​"/>
              <a:defRPr sz="1500"/>
            </a:lvl5pPr>
            <a:lvl6pPr marL="0" indent="0" algn="l">
              <a:lnSpc>
                <a:spcPct val="110000"/>
              </a:lnSpc>
              <a:buFont typeface="Arial" panose="020B0604020202020204" pitchFamily="34" charset="0"/>
              <a:buChar char="​"/>
              <a:defRPr sz="1500"/>
            </a:lvl6pPr>
            <a:lvl7pPr marL="0" indent="0" algn="l">
              <a:lnSpc>
                <a:spcPct val="110000"/>
              </a:lnSpc>
              <a:buFont typeface="Arial" panose="020B0604020202020204" pitchFamily="34" charset="0"/>
              <a:buChar char="​"/>
              <a:defRPr sz="1500"/>
            </a:lvl7pPr>
            <a:lvl8pPr marL="0" indent="0" algn="l">
              <a:lnSpc>
                <a:spcPct val="110000"/>
              </a:lnSpc>
              <a:buFont typeface="Arial" panose="020B0604020202020204" pitchFamily="34" charset="0"/>
              <a:buChar char="​"/>
              <a:defRPr sz="1500"/>
            </a:lvl8pPr>
            <a:lvl9pPr marL="0" indent="0" algn="l">
              <a:lnSpc>
                <a:spcPct val="110000"/>
              </a:lnSpc>
              <a:buFont typeface="Arial" panose="020B0604020202020204" pitchFamily="34" charset="0"/>
              <a:buChar char="​"/>
              <a:defRPr sz="1500"/>
            </a:lvl9pPr>
          </a:lstStyle>
          <a:p>
            <a:r>
              <a:rPr lang="da-DK" dirty="0"/>
              <a:t>Klik, og tilføj undertitel</a:t>
            </a:r>
          </a:p>
        </p:txBody>
      </p:sp>
      <p:sp>
        <p:nvSpPr>
          <p:cNvPr id="24" name="Tjenestebrug">
            <a:extLst>
              <a:ext uri="{FF2B5EF4-FFF2-40B4-BE49-F238E27FC236}">
                <a16:creationId xmlns:a16="http://schemas.microsoft.com/office/drawing/2014/main" xmlns="" id="{C0C82AC3-0336-4737-8280-A45BAE1DA373}"/>
              </a:ext>
            </a:extLst>
          </p:cNvPr>
          <p:cNvSpPr>
            <a:spLocks noGrp="1"/>
          </p:cNvSpPr>
          <p:nvPr>
            <p:ph type="body" sz="quarter" idx="16" hasCustomPrompt="1"/>
          </p:nvPr>
        </p:nvSpPr>
        <p:spPr>
          <a:xfrm>
            <a:off x="3129800" y="113146"/>
            <a:ext cx="2884400" cy="175318"/>
          </a:xfrm>
        </p:spPr>
        <p:txBody>
          <a:bodyPr anchor="b" anchorCtr="0"/>
          <a:lstStyle>
            <a:lvl1pPr marL="0" indent="0" algn="ctr">
              <a:lnSpc>
                <a:spcPct val="100000"/>
              </a:lnSpc>
              <a:spcBef>
                <a:spcPts val="0"/>
              </a:spcBef>
              <a:buNone/>
              <a:defRPr sz="1000" cap="all" baseline="0"/>
            </a:lvl1pPr>
            <a:lvl2pPr marL="288000" indent="0">
              <a:buNone/>
              <a:defRPr sz="1000"/>
            </a:lvl2pPr>
            <a:lvl3pPr marL="576000" indent="0">
              <a:buNone/>
              <a:defRPr sz="1000"/>
            </a:lvl3pPr>
            <a:lvl4pPr marL="576000" indent="0">
              <a:buNone/>
              <a:defRPr sz="1000"/>
            </a:lvl4pPr>
            <a:lvl5pPr marL="576000" indent="0">
              <a:buNone/>
              <a:defRPr sz="1000"/>
            </a:lvl5pPr>
          </a:lstStyle>
          <a:p>
            <a:pPr lvl="0"/>
            <a:r>
              <a:rPr lang="da-DK" noProof="0" dirty="0"/>
              <a:t>Klik for at tilføje tekst</a:t>
            </a:r>
          </a:p>
        </p:txBody>
      </p:sp>
      <p:sp>
        <p:nvSpPr>
          <p:cNvPr id="25" name="Afklassificeret">
            <a:extLst>
              <a:ext uri="{FF2B5EF4-FFF2-40B4-BE49-F238E27FC236}">
                <a16:creationId xmlns:a16="http://schemas.microsoft.com/office/drawing/2014/main" xmlns="" id="{43F8254F-D5FE-443B-9376-05A5AAD2DF7B}"/>
              </a:ext>
            </a:extLst>
          </p:cNvPr>
          <p:cNvSpPr>
            <a:spLocks noGrp="1"/>
          </p:cNvSpPr>
          <p:nvPr>
            <p:ph type="body" sz="quarter" idx="17" hasCustomPrompt="1"/>
          </p:nvPr>
        </p:nvSpPr>
        <p:spPr>
          <a:xfrm>
            <a:off x="3129801" y="277200"/>
            <a:ext cx="2884399" cy="126892"/>
          </a:xfrm>
        </p:spPr>
        <p:txBody>
          <a:bodyPr anchor="ctr" anchorCtr="0"/>
          <a:lstStyle>
            <a:lvl1pPr marL="0" indent="0" algn="ctr">
              <a:lnSpc>
                <a:spcPct val="100000"/>
              </a:lnSpc>
              <a:spcBef>
                <a:spcPts val="0"/>
              </a:spcBef>
              <a:buNone/>
              <a:defRPr sz="700" cap="all" baseline="0"/>
            </a:lvl1pPr>
            <a:lvl2pPr marL="288000" indent="0" algn="ctr">
              <a:buNone/>
              <a:defRPr sz="700"/>
            </a:lvl2pPr>
            <a:lvl3pPr marL="576000" indent="0" algn="ctr">
              <a:buNone/>
              <a:defRPr sz="700"/>
            </a:lvl3pPr>
            <a:lvl4pPr marL="576000" indent="0" algn="ctr">
              <a:buNone/>
              <a:defRPr sz="700"/>
            </a:lvl4pPr>
            <a:lvl5pPr marL="576000" indent="0" algn="ctr">
              <a:buNone/>
              <a:defRPr sz="700"/>
            </a:lvl5pPr>
          </a:lstStyle>
          <a:p>
            <a:pPr lvl="0"/>
            <a:r>
              <a:rPr lang="da-DK" noProof="0" dirty="0"/>
              <a:t>Klik for at tilføje tekst</a:t>
            </a:r>
          </a:p>
        </p:txBody>
      </p:sp>
      <p:sp>
        <p:nvSpPr>
          <p:cNvPr id="26" name="Brug">
            <a:extLst>
              <a:ext uri="{FF2B5EF4-FFF2-40B4-BE49-F238E27FC236}">
                <a16:creationId xmlns:a16="http://schemas.microsoft.com/office/drawing/2014/main" xmlns="" id="{C29E5E53-7ADB-40A3-818E-17C86F51B240}"/>
              </a:ext>
            </a:extLst>
          </p:cNvPr>
          <p:cNvSpPr>
            <a:spLocks noGrp="1"/>
          </p:cNvSpPr>
          <p:nvPr>
            <p:ph type="body" sz="quarter" idx="18" hasCustomPrompt="1"/>
          </p:nvPr>
        </p:nvSpPr>
        <p:spPr>
          <a:xfrm>
            <a:off x="3129800" y="389808"/>
            <a:ext cx="2884399" cy="176400"/>
          </a:xfrm>
        </p:spPr>
        <p:txBody>
          <a:bodyPr/>
          <a:lstStyle>
            <a:lvl1pPr marL="0" indent="0" algn="ctr">
              <a:lnSpc>
                <a:spcPct val="100000"/>
              </a:lnSpc>
              <a:spcBef>
                <a:spcPts val="0"/>
              </a:spcBef>
              <a:buNone/>
              <a:defRPr sz="1000" cap="all" baseline="0"/>
            </a:lvl1pPr>
            <a:lvl2pPr marL="288000" indent="0">
              <a:buNone/>
              <a:defRPr sz="1000" cap="all" baseline="0"/>
            </a:lvl2pPr>
            <a:lvl3pPr marL="576000" indent="0">
              <a:buNone/>
              <a:defRPr sz="1000" cap="all" baseline="0"/>
            </a:lvl3pPr>
            <a:lvl4pPr marL="576000" indent="0">
              <a:buNone/>
              <a:defRPr sz="1000" cap="all" baseline="0"/>
            </a:lvl4pPr>
            <a:lvl5pPr marL="576000" indent="0">
              <a:buNone/>
              <a:defRPr sz="1000" cap="all" baseline="0"/>
            </a:lvl5pPr>
          </a:lstStyle>
          <a:p>
            <a:pPr lvl="0"/>
            <a:r>
              <a:rPr lang="da-DK" noProof="0" dirty="0"/>
              <a:t>Klik for at tilføje tekst</a:t>
            </a:r>
          </a:p>
        </p:txBody>
      </p:sp>
      <p:sp>
        <p:nvSpPr>
          <p:cNvPr id="10" name="Date Placeholder 2">
            <a:extLst>
              <a:ext uri="{FF2B5EF4-FFF2-40B4-BE49-F238E27FC236}">
                <a16:creationId xmlns:a16="http://schemas.microsoft.com/office/drawing/2014/main" xmlns="" id="{7A1007AC-71D9-4C3B-BE94-4486EE7499EB}"/>
              </a:ext>
            </a:extLst>
          </p:cNvPr>
          <p:cNvSpPr>
            <a:spLocks noGrp="1"/>
          </p:cNvSpPr>
          <p:nvPr>
            <p:ph type="dt" sz="half" idx="10"/>
          </p:nvPr>
        </p:nvSpPr>
        <p:spPr>
          <a:xfrm>
            <a:off x="0" y="6912000"/>
            <a:ext cx="0" cy="0"/>
          </a:xfrm>
        </p:spPr>
        <p:txBody>
          <a:bodyPr/>
          <a:lstStyle>
            <a:lvl1pPr>
              <a:defRPr sz="100">
                <a:noFill/>
              </a:defRPr>
            </a:lvl1pPr>
          </a:lstStyle>
          <a:p>
            <a:fld id="{11DD6BA7-93C3-470D-B79D-E61545C07AEE}" type="datetime2">
              <a:rPr lang="da-DK" smtClean="0"/>
              <a:pPr/>
              <a:t>10. juli 2020</a:t>
            </a:fld>
            <a:endParaRPr lang="da-DK" dirty="0"/>
          </a:p>
        </p:txBody>
      </p:sp>
      <p:sp>
        <p:nvSpPr>
          <p:cNvPr id="11" name="Footer Placeholder 3">
            <a:extLst>
              <a:ext uri="{FF2B5EF4-FFF2-40B4-BE49-F238E27FC236}">
                <a16:creationId xmlns:a16="http://schemas.microsoft.com/office/drawing/2014/main" xmlns="" id="{3C001EB5-078B-41F4-921C-9742B9FC6353}"/>
              </a:ext>
            </a:extLst>
          </p:cNvPr>
          <p:cNvSpPr>
            <a:spLocks noGrp="1"/>
          </p:cNvSpPr>
          <p:nvPr>
            <p:ph type="ftr" sz="quarter" idx="11"/>
          </p:nvPr>
        </p:nvSpPr>
        <p:spPr>
          <a:xfrm>
            <a:off x="0" y="6912000"/>
            <a:ext cx="0" cy="0"/>
          </a:xfrm>
        </p:spPr>
        <p:txBody>
          <a:bodyPr/>
          <a:lstStyle>
            <a:lvl1pPr>
              <a:defRPr sz="100">
                <a:noFill/>
              </a:defRPr>
            </a:lvl1pPr>
          </a:lstStyle>
          <a:p>
            <a:endParaRPr lang="da-DK" dirty="0"/>
          </a:p>
        </p:txBody>
      </p:sp>
      <p:sp>
        <p:nvSpPr>
          <p:cNvPr id="12" name="Slide Number Placeholder 4">
            <a:extLst>
              <a:ext uri="{FF2B5EF4-FFF2-40B4-BE49-F238E27FC236}">
                <a16:creationId xmlns:a16="http://schemas.microsoft.com/office/drawing/2014/main" xmlns="" id="{73D9D80D-E108-4E26-A9C4-A691F717C41D}"/>
              </a:ext>
            </a:extLst>
          </p:cNvPr>
          <p:cNvSpPr>
            <a:spLocks noGrp="1"/>
          </p:cNvSpPr>
          <p:nvPr>
            <p:ph type="sldNum" sz="quarter" idx="12"/>
          </p:nvPr>
        </p:nvSpPr>
        <p:spPr>
          <a:xfrm flipV="1">
            <a:off x="0" y="6912000"/>
            <a:ext cx="0" cy="0"/>
          </a:xfrm>
        </p:spPr>
        <p:txBody>
          <a:bodyPr/>
          <a:lstStyle>
            <a:lvl1pPr>
              <a:defRPr sz="100">
                <a:noFill/>
              </a:defRPr>
            </a:lvl1pPr>
          </a:lstStyle>
          <a:p>
            <a:fld id="{24C8C45C-947F-4981-8B3F-4F32E973C901}" type="slidenum">
              <a:rPr lang="da-DK" smtClean="0"/>
              <a:pPr/>
              <a:t>‹nr.›</a:t>
            </a:fld>
            <a:endParaRPr lang="da-DK" dirty="0"/>
          </a:p>
        </p:txBody>
      </p:sp>
      <p:sp>
        <p:nvSpPr>
          <p:cNvPr id="16" name="Picture Placeholder 12">
            <a:extLst>
              <a:ext uri="{FF2B5EF4-FFF2-40B4-BE49-F238E27FC236}">
                <a16:creationId xmlns:a16="http://schemas.microsoft.com/office/drawing/2014/main" xmlns="" id="{6A134930-EFF0-42FB-9BE3-4E7319E09269}"/>
              </a:ext>
            </a:extLst>
          </p:cNvPr>
          <p:cNvSpPr>
            <a:spLocks noGrp="1"/>
          </p:cNvSpPr>
          <p:nvPr>
            <p:ph type="pic" sz="quarter" idx="22" hasCustomPrompt="1"/>
          </p:nvPr>
        </p:nvSpPr>
        <p:spPr>
          <a:xfrm>
            <a:off x="651600" y="482400"/>
            <a:ext cx="2764800" cy="601200"/>
          </a:xfrm>
        </p:spPr>
        <p:txBody>
          <a:bodyPr/>
          <a:lstStyle>
            <a:lvl1pPr marL="0" indent="0">
              <a:buNone/>
              <a:defRPr sz="1000"/>
            </a:lvl1pPr>
          </a:lstStyle>
          <a:p>
            <a:r>
              <a:rPr lang="da-DK" noProof="0" dirty="0"/>
              <a:t>Indsæt logo: Klik på ikonet eller pladsholderen, find logo, klik indsæt</a:t>
            </a:r>
          </a:p>
        </p:txBody>
      </p:sp>
      <p:pic>
        <p:nvPicPr>
          <p:cNvPr id="18" name="Pladsholder til billede 22" descr="FMI_Graa_RGB.png"/>
          <p:cNvPicPr>
            <a:picLocks noChangeAspect="1"/>
          </p:cNvPicPr>
          <p:nvPr userDrawn="1"/>
        </p:nvPicPr>
        <p:blipFill>
          <a:blip r:embed="rId2" cstate="print"/>
          <a:stretch>
            <a:fillRect/>
          </a:stretch>
        </p:blipFill>
        <p:spPr>
          <a:xfrm>
            <a:off x="289026" y="423977"/>
            <a:ext cx="3194584" cy="760193"/>
          </a:xfrm>
          <a:prstGeom prst="rect">
            <a:avLst/>
          </a:prstGeom>
        </p:spPr>
      </p:pic>
      <p:sp>
        <p:nvSpPr>
          <p:cNvPr id="30" name="Rektangel 29"/>
          <p:cNvSpPr/>
          <p:nvPr userDrawn="1"/>
        </p:nvSpPr>
        <p:spPr>
          <a:xfrm>
            <a:off x="657225" y="6140677"/>
            <a:ext cx="7800975"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endParaRPr lang="da-DK" sz="1200" noProof="0" dirty="0" err="1"/>
          </a:p>
        </p:txBody>
      </p:sp>
      <p:sp>
        <p:nvSpPr>
          <p:cNvPr id="22" name="Rektangel 21"/>
          <p:cNvSpPr/>
          <p:nvPr userDrawn="1"/>
        </p:nvSpPr>
        <p:spPr>
          <a:xfrm>
            <a:off x="-1" y="6525218"/>
            <a:ext cx="9144001" cy="200055"/>
          </a:xfrm>
          <a:prstGeom prst="rect">
            <a:avLst/>
          </a:prstGeom>
        </p:spPr>
        <p:txBody>
          <a:bodyPr wrap="square">
            <a:spAutoFit/>
          </a:bodyPr>
          <a:lstStyle/>
          <a:p>
            <a:pPr algn="ctr"/>
            <a:r>
              <a:rPr lang="da-DK" sz="700" b="0" spc="100" baseline="0" dirty="0" smtClean="0">
                <a:solidFill>
                  <a:schemeClr val="tx1"/>
                </a:solidFill>
                <a:effectLst/>
                <a:latin typeface="+mn-lt"/>
                <a:cs typeface="Arial" pitchFamily="34" charset="0"/>
              </a:rPr>
              <a:t>© Må ikke offentliggøres uden tilladelse fra Forsvarsministeriets Materiel- og Indkøbsstyrelse.</a:t>
            </a:r>
            <a:endParaRPr lang="da-DK" sz="700" b="0" spc="100" baseline="0" dirty="0">
              <a:solidFill>
                <a:schemeClr val="tx1"/>
              </a:solidFill>
              <a:effectLst/>
              <a:latin typeface="+mn-lt"/>
              <a:cs typeface="Arial" pitchFamily="34" charset="0"/>
            </a:endParaRPr>
          </a:p>
        </p:txBody>
      </p:sp>
    </p:spTree>
    <p:extLst>
      <p:ext uri="{BB962C8B-B14F-4D97-AF65-F5344CB8AC3E}">
        <p14:creationId xmlns:p14="http://schemas.microsoft.com/office/powerpoint/2010/main" val="123127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verskrift og tek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565AB2-4194-4BA1-BD8F-4416AE02898F}"/>
              </a:ext>
            </a:extLst>
          </p:cNvPr>
          <p:cNvSpPr>
            <a:spLocks noGrp="1"/>
          </p:cNvSpPr>
          <p:nvPr>
            <p:ph type="title" hasCustomPrompt="1"/>
          </p:nvPr>
        </p:nvSpPr>
        <p:spPr/>
        <p:txBody>
          <a:bodyPr/>
          <a:lstStyle>
            <a:lvl1pPr>
              <a:defRPr/>
            </a:lvl1pPr>
          </a:lstStyle>
          <a:p>
            <a:r>
              <a:rPr lang="da-DK" dirty="0"/>
              <a:t>Klik her for at tilføje en titel</a:t>
            </a:r>
          </a:p>
        </p:txBody>
      </p:sp>
      <p:sp>
        <p:nvSpPr>
          <p:cNvPr id="7" name="Text Placeholder 6">
            <a:extLst>
              <a:ext uri="{FF2B5EF4-FFF2-40B4-BE49-F238E27FC236}">
                <a16:creationId xmlns:a16="http://schemas.microsoft.com/office/drawing/2014/main" xmlns="" id="{D81B1306-C7E7-4FE6-B602-CE04C23A8344}"/>
              </a:ext>
            </a:extLst>
          </p:cNvPr>
          <p:cNvSpPr>
            <a:spLocks noGrp="1"/>
          </p:cNvSpPr>
          <p:nvPr>
            <p:ph type="body" sz="quarter" idx="13" hasCustomPrompt="1"/>
          </p:nvPr>
        </p:nvSpPr>
        <p:spPr>
          <a:xfrm>
            <a:off x="755651" y="2330450"/>
            <a:ext cx="8029574" cy="3673475"/>
          </a:xfrm>
        </p:spPr>
        <p:txBody>
          <a:bodyPr/>
          <a:lstStyle>
            <a:lvl1pPr>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da-DK" dirty="0"/>
              <a:t>Klik her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8" name="Tjenestebrug">
            <a:extLst>
              <a:ext uri="{FF2B5EF4-FFF2-40B4-BE49-F238E27FC236}">
                <a16:creationId xmlns:a16="http://schemas.microsoft.com/office/drawing/2014/main" xmlns="" id="{4FA4E295-C991-4C85-A430-8E77C6856DD0}"/>
              </a:ext>
            </a:extLst>
          </p:cNvPr>
          <p:cNvSpPr>
            <a:spLocks noGrp="1"/>
          </p:cNvSpPr>
          <p:nvPr>
            <p:ph type="body" sz="quarter" idx="16" hasCustomPrompt="1"/>
          </p:nvPr>
        </p:nvSpPr>
        <p:spPr>
          <a:xfrm>
            <a:off x="3129800" y="113146"/>
            <a:ext cx="2884400" cy="175318"/>
          </a:xfrm>
        </p:spPr>
        <p:txBody>
          <a:bodyPr anchor="b" anchorCtr="0"/>
          <a:lstStyle>
            <a:lvl1pPr marL="0" indent="0" algn="ctr">
              <a:lnSpc>
                <a:spcPct val="100000"/>
              </a:lnSpc>
              <a:spcBef>
                <a:spcPts val="0"/>
              </a:spcBef>
              <a:buNone/>
              <a:defRPr sz="1000" cap="all" baseline="0"/>
            </a:lvl1pPr>
            <a:lvl2pPr marL="288000" indent="0">
              <a:buNone/>
              <a:defRPr sz="1000"/>
            </a:lvl2pPr>
            <a:lvl3pPr marL="576000" indent="0">
              <a:buNone/>
              <a:defRPr sz="1000"/>
            </a:lvl3pPr>
            <a:lvl4pPr marL="576000" indent="0">
              <a:buNone/>
              <a:defRPr sz="1000"/>
            </a:lvl4pPr>
            <a:lvl5pPr marL="576000" indent="0">
              <a:buNone/>
              <a:defRPr sz="1000"/>
            </a:lvl5pPr>
          </a:lstStyle>
          <a:p>
            <a:pPr lvl="0"/>
            <a:r>
              <a:rPr lang="da-DK" noProof="0" dirty="0"/>
              <a:t>Klik for at tilføje tekst</a:t>
            </a:r>
          </a:p>
        </p:txBody>
      </p:sp>
      <p:sp>
        <p:nvSpPr>
          <p:cNvPr id="9" name="Afklassificeret">
            <a:extLst>
              <a:ext uri="{FF2B5EF4-FFF2-40B4-BE49-F238E27FC236}">
                <a16:creationId xmlns:a16="http://schemas.microsoft.com/office/drawing/2014/main" xmlns="" id="{F6BF7C7E-D6F4-4FD7-9D13-A7183A63FBA0}"/>
              </a:ext>
            </a:extLst>
          </p:cNvPr>
          <p:cNvSpPr>
            <a:spLocks noGrp="1"/>
          </p:cNvSpPr>
          <p:nvPr>
            <p:ph type="body" sz="quarter" idx="17" hasCustomPrompt="1"/>
          </p:nvPr>
        </p:nvSpPr>
        <p:spPr>
          <a:xfrm>
            <a:off x="3129801" y="275690"/>
            <a:ext cx="2884399" cy="126892"/>
          </a:xfrm>
        </p:spPr>
        <p:txBody>
          <a:bodyPr anchor="ctr" anchorCtr="0"/>
          <a:lstStyle>
            <a:lvl1pPr marL="0" indent="0" algn="ctr">
              <a:lnSpc>
                <a:spcPct val="100000"/>
              </a:lnSpc>
              <a:spcBef>
                <a:spcPts val="0"/>
              </a:spcBef>
              <a:buNone/>
              <a:defRPr sz="700" cap="all" baseline="0"/>
            </a:lvl1pPr>
            <a:lvl2pPr marL="288000" indent="0" algn="ctr">
              <a:buNone/>
              <a:defRPr sz="700"/>
            </a:lvl2pPr>
            <a:lvl3pPr marL="576000" indent="0" algn="ctr">
              <a:buNone/>
              <a:defRPr sz="700"/>
            </a:lvl3pPr>
            <a:lvl4pPr marL="576000" indent="0" algn="ctr">
              <a:buNone/>
              <a:defRPr sz="700"/>
            </a:lvl4pPr>
            <a:lvl5pPr marL="576000" indent="0" algn="ctr">
              <a:buNone/>
              <a:defRPr sz="700"/>
            </a:lvl5pPr>
          </a:lstStyle>
          <a:p>
            <a:pPr lvl="0"/>
            <a:r>
              <a:rPr lang="da-DK" noProof="0" dirty="0"/>
              <a:t>Klik for at tilføje tekst</a:t>
            </a:r>
          </a:p>
        </p:txBody>
      </p:sp>
      <p:sp>
        <p:nvSpPr>
          <p:cNvPr id="10" name="Brug">
            <a:extLst>
              <a:ext uri="{FF2B5EF4-FFF2-40B4-BE49-F238E27FC236}">
                <a16:creationId xmlns:a16="http://schemas.microsoft.com/office/drawing/2014/main" xmlns="" id="{48088BE7-A6B0-4C44-BAE5-68CC9E06B952}"/>
              </a:ext>
            </a:extLst>
          </p:cNvPr>
          <p:cNvSpPr>
            <a:spLocks noGrp="1"/>
          </p:cNvSpPr>
          <p:nvPr>
            <p:ph type="body" sz="quarter" idx="18" hasCustomPrompt="1"/>
          </p:nvPr>
        </p:nvSpPr>
        <p:spPr>
          <a:xfrm>
            <a:off x="3129800" y="389808"/>
            <a:ext cx="2884399" cy="176400"/>
          </a:xfrm>
        </p:spPr>
        <p:txBody>
          <a:bodyPr/>
          <a:lstStyle>
            <a:lvl1pPr marL="0" indent="0" algn="ctr">
              <a:lnSpc>
                <a:spcPct val="100000"/>
              </a:lnSpc>
              <a:spcBef>
                <a:spcPts val="0"/>
              </a:spcBef>
              <a:buNone/>
              <a:defRPr sz="1000" cap="all" baseline="0"/>
            </a:lvl1pPr>
            <a:lvl2pPr marL="288000" indent="0">
              <a:buNone/>
              <a:defRPr sz="1000" cap="all" baseline="0"/>
            </a:lvl2pPr>
            <a:lvl3pPr marL="576000" indent="0">
              <a:buNone/>
              <a:defRPr sz="1000" cap="all" baseline="0"/>
            </a:lvl3pPr>
            <a:lvl4pPr marL="576000" indent="0">
              <a:buNone/>
              <a:defRPr sz="1000" cap="all" baseline="0"/>
            </a:lvl4pPr>
            <a:lvl5pPr marL="576000" indent="0">
              <a:buNone/>
              <a:defRPr sz="1000" cap="all" baseline="0"/>
            </a:lvl5pPr>
          </a:lstStyle>
          <a:p>
            <a:pPr lvl="0"/>
            <a:r>
              <a:rPr lang="da-DK" noProof="0" dirty="0"/>
              <a:t>Klik for at tilføje tekst</a:t>
            </a:r>
          </a:p>
        </p:txBody>
      </p:sp>
      <p:sp>
        <p:nvSpPr>
          <p:cNvPr id="4" name="Footer Placeholder 3">
            <a:extLst>
              <a:ext uri="{FF2B5EF4-FFF2-40B4-BE49-F238E27FC236}">
                <a16:creationId xmlns:a16="http://schemas.microsoft.com/office/drawing/2014/main" xmlns="" id="{4AAB33EC-4EA5-4B1C-AF27-EC2B76F2D853}"/>
              </a:ext>
            </a:extLst>
          </p:cNvPr>
          <p:cNvSpPr>
            <a:spLocks noGrp="1"/>
          </p:cNvSpPr>
          <p:nvPr>
            <p:ph type="ftr" sz="quarter" idx="11"/>
          </p:nvPr>
        </p:nvSpPr>
        <p:spPr>
          <a:xfrm>
            <a:off x="6165669" y="6419492"/>
            <a:ext cx="2241483" cy="167552"/>
          </a:xfrm>
        </p:spPr>
        <p:txBody>
          <a:bodyPr/>
          <a:lstStyle/>
          <a:p>
            <a:endParaRPr lang="da-DK" dirty="0"/>
          </a:p>
        </p:txBody>
      </p:sp>
      <p:sp>
        <p:nvSpPr>
          <p:cNvPr id="3" name="Date Placeholder 2">
            <a:extLst>
              <a:ext uri="{FF2B5EF4-FFF2-40B4-BE49-F238E27FC236}">
                <a16:creationId xmlns:a16="http://schemas.microsoft.com/office/drawing/2014/main" xmlns="" id="{8DB55C38-6DD3-4472-B59C-C5E23E98D56E}"/>
              </a:ext>
            </a:extLst>
          </p:cNvPr>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5" name="Slide Number Placeholder 4">
            <a:extLst>
              <a:ext uri="{FF2B5EF4-FFF2-40B4-BE49-F238E27FC236}">
                <a16:creationId xmlns:a16="http://schemas.microsoft.com/office/drawing/2014/main" xmlns="" id="{F01B945D-1257-489D-A1DE-20820526F6E8}"/>
              </a:ext>
            </a:extLst>
          </p:cNvPr>
          <p:cNvSpPr>
            <a:spLocks noGrp="1"/>
          </p:cNvSpPr>
          <p:nvPr>
            <p:ph type="sldNum" sz="quarter" idx="12"/>
          </p:nvPr>
        </p:nvSpPr>
        <p:spPr/>
        <p:txBody>
          <a:bodyPr/>
          <a:lstStyle/>
          <a:p>
            <a:fld id="{24C8C45C-947F-4981-8B3F-4F32E973C901}" type="slidenum">
              <a:rPr lang="da-DK" smtClean="0"/>
              <a:pPr/>
              <a:t>‹nr.›</a:t>
            </a:fld>
            <a:endParaRPr lang="da-DK" dirty="0"/>
          </a:p>
        </p:txBody>
      </p:sp>
      <p:pic>
        <p:nvPicPr>
          <p:cNvPr id="15" name="Billede 14" descr="FMI_Graa_RGB.png"/>
          <p:cNvPicPr>
            <a:picLocks noChangeAspect="1"/>
          </p:cNvPicPr>
          <p:nvPr userDrawn="1"/>
        </p:nvPicPr>
        <p:blipFill>
          <a:blip r:embed="rId2" cstate="print"/>
          <a:stretch>
            <a:fillRect/>
          </a:stretch>
        </p:blipFill>
        <p:spPr>
          <a:xfrm>
            <a:off x="67907" y="50802"/>
            <a:ext cx="2331840" cy="554892"/>
          </a:xfrm>
          <a:prstGeom prst="rect">
            <a:avLst/>
          </a:prstGeom>
        </p:spPr>
      </p:pic>
    </p:spTree>
    <p:extLst>
      <p:ext uri="{BB962C8B-B14F-4D97-AF65-F5344CB8AC3E}">
        <p14:creationId xmlns:p14="http://schemas.microsoft.com/office/powerpoint/2010/main" val="1142203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verskrift og tekst">
    <p:spTree>
      <p:nvGrpSpPr>
        <p:cNvPr id="1" name=""/>
        <p:cNvGrpSpPr/>
        <p:nvPr/>
      </p:nvGrpSpPr>
      <p:grpSpPr>
        <a:xfrm>
          <a:off x="0" y="0"/>
          <a:ext cx="0" cy="0"/>
          <a:chOff x="0" y="0"/>
          <a:chExt cx="0" cy="0"/>
        </a:xfrm>
      </p:grpSpPr>
      <p:sp>
        <p:nvSpPr>
          <p:cNvPr id="11" name="Rektangel 10"/>
          <p:cNvSpPr/>
          <p:nvPr userDrawn="1"/>
        </p:nvSpPr>
        <p:spPr>
          <a:xfrm>
            <a:off x="0" y="0"/>
            <a:ext cx="9144000" cy="685800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endParaRPr lang="da-DK" sz="1200" noProof="0" dirty="0" err="1"/>
          </a:p>
        </p:txBody>
      </p:sp>
      <p:sp>
        <p:nvSpPr>
          <p:cNvPr id="2" name="Title 1">
            <a:extLst>
              <a:ext uri="{FF2B5EF4-FFF2-40B4-BE49-F238E27FC236}">
                <a16:creationId xmlns:a16="http://schemas.microsoft.com/office/drawing/2014/main" xmlns="" id="{21565AB2-4194-4BA1-BD8F-4416AE02898F}"/>
              </a:ext>
            </a:extLst>
          </p:cNvPr>
          <p:cNvSpPr>
            <a:spLocks noGrp="1"/>
          </p:cNvSpPr>
          <p:nvPr>
            <p:ph type="title" hasCustomPrompt="1"/>
          </p:nvPr>
        </p:nvSpPr>
        <p:spPr/>
        <p:txBody>
          <a:bodyPr/>
          <a:lstStyle>
            <a:lvl1pPr>
              <a:defRPr>
                <a:solidFill>
                  <a:schemeClr val="bg1"/>
                </a:solidFill>
              </a:defRPr>
            </a:lvl1pPr>
          </a:lstStyle>
          <a:p>
            <a:r>
              <a:rPr lang="da-DK" dirty="0"/>
              <a:t>Klik her for at tilføje en titel</a:t>
            </a:r>
          </a:p>
        </p:txBody>
      </p:sp>
      <p:sp>
        <p:nvSpPr>
          <p:cNvPr id="7" name="Text Placeholder 6">
            <a:extLst>
              <a:ext uri="{FF2B5EF4-FFF2-40B4-BE49-F238E27FC236}">
                <a16:creationId xmlns:a16="http://schemas.microsoft.com/office/drawing/2014/main" xmlns="" id="{D81B1306-C7E7-4FE6-B602-CE04C23A8344}"/>
              </a:ext>
            </a:extLst>
          </p:cNvPr>
          <p:cNvSpPr>
            <a:spLocks noGrp="1"/>
          </p:cNvSpPr>
          <p:nvPr>
            <p:ph type="body" sz="quarter" idx="13" hasCustomPrompt="1"/>
          </p:nvPr>
        </p:nvSpPr>
        <p:spPr>
          <a:xfrm>
            <a:off x="755651" y="2330450"/>
            <a:ext cx="8029574" cy="36734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a:t>Klik her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Footer Placeholder 3">
            <a:extLst>
              <a:ext uri="{FF2B5EF4-FFF2-40B4-BE49-F238E27FC236}">
                <a16:creationId xmlns:a16="http://schemas.microsoft.com/office/drawing/2014/main" xmlns="" id="{4AAB33EC-4EA5-4B1C-AF27-EC2B76F2D853}"/>
              </a:ext>
            </a:extLst>
          </p:cNvPr>
          <p:cNvSpPr>
            <a:spLocks noGrp="1"/>
          </p:cNvSpPr>
          <p:nvPr>
            <p:ph type="ftr" sz="quarter" idx="11"/>
          </p:nvPr>
        </p:nvSpPr>
        <p:spPr>
          <a:xfrm>
            <a:off x="6165669" y="6419492"/>
            <a:ext cx="2241483" cy="167552"/>
          </a:xfrm>
        </p:spPr>
        <p:txBody>
          <a:bodyPr/>
          <a:lstStyle>
            <a:lvl1pPr>
              <a:defRPr>
                <a:solidFill>
                  <a:schemeClr val="bg1"/>
                </a:solidFill>
              </a:defRPr>
            </a:lvl1pPr>
          </a:lstStyle>
          <a:p>
            <a:endParaRPr lang="da-DK" dirty="0"/>
          </a:p>
        </p:txBody>
      </p:sp>
      <p:sp>
        <p:nvSpPr>
          <p:cNvPr id="3" name="Date Placeholder 2">
            <a:extLst>
              <a:ext uri="{FF2B5EF4-FFF2-40B4-BE49-F238E27FC236}">
                <a16:creationId xmlns:a16="http://schemas.microsoft.com/office/drawing/2014/main" xmlns="" id="{8DB55C38-6DD3-4472-B59C-C5E23E98D56E}"/>
              </a:ext>
            </a:extLst>
          </p:cNvPr>
          <p:cNvSpPr>
            <a:spLocks noGrp="1"/>
          </p:cNvSpPr>
          <p:nvPr>
            <p:ph type="dt" sz="half" idx="10"/>
          </p:nvPr>
        </p:nvSpPr>
        <p:spPr/>
        <p:txBody>
          <a:bodyPr/>
          <a:lstStyle>
            <a:lvl1pPr>
              <a:defRPr>
                <a:solidFill>
                  <a:schemeClr val="bg1"/>
                </a:solidFill>
              </a:defRPr>
            </a:lvl1pPr>
          </a:lstStyle>
          <a:p>
            <a:fld id="{D5FD77AC-9D08-4D37-8F9F-AFD48A0D95A4}" type="datetime2">
              <a:rPr lang="da-DK" smtClean="0"/>
              <a:pPr/>
              <a:t>10. juli 2020</a:t>
            </a:fld>
            <a:endParaRPr lang="da-DK" dirty="0"/>
          </a:p>
        </p:txBody>
      </p:sp>
      <p:sp>
        <p:nvSpPr>
          <p:cNvPr id="5" name="Slide Number Placeholder 4">
            <a:extLst>
              <a:ext uri="{FF2B5EF4-FFF2-40B4-BE49-F238E27FC236}">
                <a16:creationId xmlns:a16="http://schemas.microsoft.com/office/drawing/2014/main" xmlns="" id="{F01B945D-1257-489D-A1DE-20820526F6E8}"/>
              </a:ext>
            </a:extLst>
          </p:cNvPr>
          <p:cNvSpPr>
            <a:spLocks noGrp="1"/>
          </p:cNvSpPr>
          <p:nvPr>
            <p:ph type="sldNum" sz="quarter" idx="12"/>
          </p:nvPr>
        </p:nvSpPr>
        <p:spPr>
          <a:ln>
            <a:solidFill>
              <a:schemeClr val="bg1"/>
            </a:solidFill>
          </a:ln>
        </p:spPr>
        <p:txBody>
          <a:bodyPr/>
          <a:lstStyle>
            <a:lvl1pPr>
              <a:defRPr>
                <a:solidFill>
                  <a:schemeClr val="bg1"/>
                </a:solidFill>
              </a:defRPr>
            </a:lvl1pPr>
          </a:lstStyle>
          <a:p>
            <a:fld id="{24C8C45C-947F-4981-8B3F-4F32E973C901}" type="slidenum">
              <a:rPr lang="da-DK" smtClean="0"/>
              <a:pPr/>
              <a:t>‹nr.›</a:t>
            </a:fld>
            <a:endParaRPr lang="da-DK" dirty="0"/>
          </a:p>
        </p:txBody>
      </p:sp>
      <p:pic>
        <p:nvPicPr>
          <p:cNvPr id="15" name="Billede 14" descr="FMI_Graa_RGB.png"/>
          <p:cNvPicPr>
            <a:picLocks noChangeAspect="1"/>
          </p:cNvPicPr>
          <p:nvPr userDrawn="1"/>
        </p:nvPicPr>
        <p:blipFill>
          <a:blip r:embed="rId2" cstate="print"/>
          <a:stretch>
            <a:fillRect/>
          </a:stretch>
        </p:blipFill>
        <p:spPr>
          <a:xfrm>
            <a:off x="70993" y="51536"/>
            <a:ext cx="2325668" cy="553423"/>
          </a:xfrm>
          <a:prstGeom prst="rect">
            <a:avLst/>
          </a:prstGeom>
        </p:spPr>
      </p:pic>
      <p:sp>
        <p:nvSpPr>
          <p:cNvPr id="12" name="Rektangel 11"/>
          <p:cNvSpPr/>
          <p:nvPr userDrawn="1"/>
        </p:nvSpPr>
        <p:spPr>
          <a:xfrm>
            <a:off x="-1" y="6525218"/>
            <a:ext cx="9144001" cy="200055"/>
          </a:xfrm>
          <a:prstGeom prst="rect">
            <a:avLst/>
          </a:prstGeom>
        </p:spPr>
        <p:txBody>
          <a:bodyPr wrap="square">
            <a:spAutoFit/>
          </a:bodyPr>
          <a:lstStyle/>
          <a:p>
            <a:pPr algn="ctr"/>
            <a:r>
              <a:rPr lang="da-DK" sz="700" b="0" spc="100" baseline="0" dirty="0" smtClean="0">
                <a:solidFill>
                  <a:schemeClr val="bg1"/>
                </a:solidFill>
                <a:effectLst/>
                <a:latin typeface="+mn-lt"/>
                <a:cs typeface="Arial" pitchFamily="34" charset="0"/>
              </a:rPr>
              <a:t>© Må ikke offentliggøres uden tilladelse fra Forsvarsministeriets Materiel- og Indkøbsstyrelse.</a:t>
            </a:r>
            <a:endParaRPr lang="da-DK" sz="700" b="0" spc="100" baseline="0" dirty="0">
              <a:solidFill>
                <a:schemeClr val="bg1"/>
              </a:solidFill>
              <a:effectLst/>
              <a:latin typeface="+mn-lt"/>
              <a:cs typeface="Arial" pitchFamily="34" charset="0"/>
            </a:endParaRPr>
          </a:p>
        </p:txBody>
      </p:sp>
    </p:spTree>
    <p:extLst>
      <p:ext uri="{BB962C8B-B14F-4D97-AF65-F5344CB8AC3E}">
        <p14:creationId xmlns:p14="http://schemas.microsoft.com/office/powerpoint/2010/main" val="1142203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f">
    <p:spTree>
      <p:nvGrpSpPr>
        <p:cNvPr id="1" name=""/>
        <p:cNvGrpSpPr/>
        <p:nvPr/>
      </p:nvGrpSpPr>
      <p:grpSpPr>
        <a:xfrm>
          <a:off x="0" y="0"/>
          <a:ext cx="0" cy="0"/>
          <a:chOff x="0" y="0"/>
          <a:chExt cx="0" cy="0"/>
        </a:xfrm>
      </p:grpSpPr>
      <p:sp>
        <p:nvSpPr>
          <p:cNvPr id="8" name="Background">
            <a:extLst>
              <a:ext uri="{FF2B5EF4-FFF2-40B4-BE49-F238E27FC236}">
                <a16:creationId xmlns:a16="http://schemas.microsoft.com/office/drawing/2014/main" xmlns="" id="{DFD13AEA-AC92-460F-AA1C-72BBDE0C595F}"/>
              </a:ext>
            </a:extLst>
          </p:cNvPr>
          <p:cNvSpPr/>
          <p:nvPr userDrawn="1"/>
        </p:nvSpPr>
        <p:spPr>
          <a:xfrm>
            <a:off x="0" y="1678674"/>
            <a:ext cx="9144900" cy="4325251"/>
          </a:xfrm>
          <a:prstGeom prst="rect">
            <a:avLst/>
          </a:prstGeom>
          <a:solidFill>
            <a:srgbClr val="ECE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2" name="Title 1">
            <a:extLst>
              <a:ext uri="{FF2B5EF4-FFF2-40B4-BE49-F238E27FC236}">
                <a16:creationId xmlns:a16="http://schemas.microsoft.com/office/drawing/2014/main" xmlns="" id="{AC183A79-03C4-45B2-9705-CA90472E78CD}"/>
              </a:ext>
            </a:extLst>
          </p:cNvPr>
          <p:cNvSpPr>
            <a:spLocks noGrp="1"/>
          </p:cNvSpPr>
          <p:nvPr>
            <p:ph type="title" hasCustomPrompt="1"/>
          </p:nvPr>
        </p:nvSpPr>
        <p:spPr>
          <a:xfrm>
            <a:off x="755651" y="1150629"/>
            <a:ext cx="8029573" cy="528045"/>
          </a:xfrm>
        </p:spPr>
        <p:txBody>
          <a:bodyPr/>
          <a:lstStyle>
            <a:lvl1pPr>
              <a:defRPr sz="2000"/>
            </a:lvl1pPr>
          </a:lstStyle>
          <a:p>
            <a:r>
              <a:rPr lang="da-DK" dirty="0"/>
              <a:t>Klik her for at tilføje en titel</a:t>
            </a:r>
          </a:p>
        </p:txBody>
      </p:sp>
      <p:sp>
        <p:nvSpPr>
          <p:cNvPr id="10" name="Text Placeholder 9">
            <a:extLst>
              <a:ext uri="{FF2B5EF4-FFF2-40B4-BE49-F238E27FC236}">
                <a16:creationId xmlns:a16="http://schemas.microsoft.com/office/drawing/2014/main" xmlns="" id="{A3770099-9DEB-415E-9316-340F3A356AFF}"/>
              </a:ext>
            </a:extLst>
          </p:cNvPr>
          <p:cNvSpPr>
            <a:spLocks noGrp="1"/>
          </p:cNvSpPr>
          <p:nvPr>
            <p:ph type="body" sz="quarter" idx="13" hasCustomPrompt="1"/>
          </p:nvPr>
        </p:nvSpPr>
        <p:spPr>
          <a:xfrm>
            <a:off x="755651" y="1871663"/>
            <a:ext cx="568884" cy="218236"/>
          </a:xfrm>
        </p:spPr>
        <p:txBody>
          <a:bodyPr/>
          <a:lstStyle>
            <a:lvl1pPr marL="0" indent="0">
              <a:lnSpc>
                <a:spcPct val="100000"/>
              </a:lnSpc>
              <a:spcBef>
                <a:spcPts val="0"/>
              </a:spcBef>
              <a:buNone/>
              <a:defRPr sz="900" b="1" cap="all" baseline="0"/>
            </a:lvl1pPr>
            <a:lvl2pPr marL="288000" indent="0">
              <a:buNone/>
              <a:defRPr sz="900" b="1" cap="all" baseline="0"/>
            </a:lvl2pPr>
            <a:lvl3pPr marL="576000" indent="0">
              <a:buNone/>
              <a:defRPr sz="900" b="1" cap="all" baseline="0"/>
            </a:lvl3pPr>
            <a:lvl4pPr marL="576000" indent="0">
              <a:buNone/>
              <a:defRPr sz="900" b="1" cap="all" baseline="0"/>
            </a:lvl4pPr>
            <a:lvl5pPr marL="576000" indent="0">
              <a:buNone/>
              <a:defRPr sz="900" b="1" cap="all" baseline="0"/>
            </a:lvl5pPr>
          </a:lstStyle>
          <a:p>
            <a:pPr lvl="0"/>
            <a:r>
              <a:rPr lang="da-DK" dirty="0"/>
              <a:t>Figur 0</a:t>
            </a:r>
          </a:p>
        </p:txBody>
      </p:sp>
      <p:sp>
        <p:nvSpPr>
          <p:cNvPr id="12" name="Text Placeholder 11">
            <a:extLst>
              <a:ext uri="{FF2B5EF4-FFF2-40B4-BE49-F238E27FC236}">
                <a16:creationId xmlns:a16="http://schemas.microsoft.com/office/drawing/2014/main" xmlns="" id="{88E181FA-9D5B-4F74-9D20-48918B37104B}"/>
              </a:ext>
            </a:extLst>
          </p:cNvPr>
          <p:cNvSpPr>
            <a:spLocks noGrp="1"/>
          </p:cNvSpPr>
          <p:nvPr>
            <p:ph type="body" sz="quarter" idx="14" hasCustomPrompt="1"/>
          </p:nvPr>
        </p:nvSpPr>
        <p:spPr>
          <a:xfrm>
            <a:off x="1361013" y="1871664"/>
            <a:ext cx="4589844" cy="218236"/>
          </a:xfrm>
        </p:spPr>
        <p:txBody>
          <a:bodyPr/>
          <a:lstStyle>
            <a:lvl1pPr marL="90000" indent="-90000">
              <a:lnSpc>
                <a:spcPct val="100000"/>
              </a:lnSpc>
              <a:spcBef>
                <a:spcPts val="0"/>
              </a:spcBef>
              <a:buClr>
                <a:schemeClr val="accent2"/>
              </a:buClr>
              <a:buSzPct val="105000"/>
              <a:buFont typeface="Verdana" panose="020B0604030504040204" pitchFamily="34" charset="0"/>
              <a:buChar char="/"/>
              <a:defRPr sz="900"/>
            </a:lvl1pPr>
            <a:lvl2pPr marL="162000" indent="-90000">
              <a:lnSpc>
                <a:spcPct val="100000"/>
              </a:lnSpc>
              <a:spcBef>
                <a:spcPts val="0"/>
              </a:spcBef>
              <a:buClr>
                <a:schemeClr val="accent2"/>
              </a:buClr>
              <a:buSzPct val="105000"/>
              <a:buFont typeface="Verdana" panose="020B0604030504040204" pitchFamily="34" charset="0"/>
              <a:buChar char="/"/>
              <a:defRPr sz="900"/>
            </a:lvl2pPr>
            <a:lvl3pPr marL="162000" indent="-90000">
              <a:lnSpc>
                <a:spcPct val="100000"/>
              </a:lnSpc>
              <a:spcBef>
                <a:spcPts val="0"/>
              </a:spcBef>
              <a:buClr>
                <a:schemeClr val="accent2"/>
              </a:buClr>
              <a:buSzPct val="105000"/>
              <a:buFont typeface="Verdana" panose="020B0604030504040204" pitchFamily="34" charset="0"/>
              <a:buChar char="/"/>
              <a:defRPr sz="900"/>
            </a:lvl3pPr>
            <a:lvl4pPr marL="162000" indent="-90000">
              <a:lnSpc>
                <a:spcPct val="100000"/>
              </a:lnSpc>
              <a:spcBef>
                <a:spcPts val="0"/>
              </a:spcBef>
              <a:buClr>
                <a:schemeClr val="accent2"/>
              </a:buClr>
              <a:buSzPct val="105000"/>
              <a:buFont typeface="Verdana" panose="020B0604030504040204" pitchFamily="34" charset="0"/>
              <a:buChar char="/"/>
              <a:defRPr sz="900"/>
            </a:lvl4pPr>
            <a:lvl5pPr marL="162000" indent="-90000">
              <a:lnSpc>
                <a:spcPct val="100000"/>
              </a:lnSpc>
              <a:spcBef>
                <a:spcPts val="0"/>
              </a:spcBef>
              <a:buClr>
                <a:schemeClr val="accent2"/>
              </a:buClr>
              <a:buSzPct val="105000"/>
              <a:buFont typeface="Verdana" panose="020B0604030504040204" pitchFamily="34" charset="0"/>
              <a:buChar char="/"/>
              <a:defRPr sz="900"/>
            </a:lvl5pPr>
          </a:lstStyle>
          <a:p>
            <a:pPr lvl="0"/>
            <a:r>
              <a:rPr lang="da-DK" dirty="0"/>
              <a:t>Klik for at tilføje tekst</a:t>
            </a:r>
          </a:p>
          <a:p>
            <a:pPr lvl="1"/>
            <a:r>
              <a:rPr lang="da-DK" dirty="0"/>
              <a:t>Second </a:t>
            </a:r>
            <a:r>
              <a:rPr lang="da-DK" dirty="0" err="1"/>
              <a:t>level</a:t>
            </a:r>
            <a:endParaRPr lang="da-DK" dirty="0"/>
          </a:p>
        </p:txBody>
      </p:sp>
      <p:sp>
        <p:nvSpPr>
          <p:cNvPr id="14" name="Content Placeholder 13">
            <a:extLst>
              <a:ext uri="{FF2B5EF4-FFF2-40B4-BE49-F238E27FC236}">
                <a16:creationId xmlns:a16="http://schemas.microsoft.com/office/drawing/2014/main" xmlns="" id="{15F7513E-5E93-4781-9BCB-D518A3271C33}"/>
              </a:ext>
            </a:extLst>
          </p:cNvPr>
          <p:cNvSpPr>
            <a:spLocks noGrp="1"/>
          </p:cNvSpPr>
          <p:nvPr>
            <p:ph sz="quarter" idx="15" hasCustomPrompt="1"/>
          </p:nvPr>
        </p:nvSpPr>
        <p:spPr>
          <a:xfrm>
            <a:off x="755651" y="2330449"/>
            <a:ext cx="5195206" cy="3504293"/>
          </a:xfrm>
        </p:spPr>
        <p:txBody>
          <a:bodyPr/>
          <a:lstStyle>
            <a:lvl1pPr>
              <a:defRPr/>
            </a:lvl1pPr>
          </a:lstStyle>
          <a:p>
            <a:pPr lvl="0"/>
            <a:r>
              <a:rPr lang="da-DK" dirty="0"/>
              <a:t>Indsæt graf</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5" name="Tjenestebrug">
            <a:extLst>
              <a:ext uri="{FF2B5EF4-FFF2-40B4-BE49-F238E27FC236}">
                <a16:creationId xmlns:a16="http://schemas.microsoft.com/office/drawing/2014/main" xmlns="" id="{5AEDA4AC-E820-4FF9-9D29-6D30F4ECA4D4}"/>
              </a:ext>
            </a:extLst>
          </p:cNvPr>
          <p:cNvSpPr>
            <a:spLocks noGrp="1"/>
          </p:cNvSpPr>
          <p:nvPr>
            <p:ph type="body" sz="quarter" idx="16" hasCustomPrompt="1"/>
          </p:nvPr>
        </p:nvSpPr>
        <p:spPr>
          <a:xfrm>
            <a:off x="3129800" y="113146"/>
            <a:ext cx="2884400" cy="175318"/>
          </a:xfrm>
        </p:spPr>
        <p:txBody>
          <a:bodyPr anchor="b" anchorCtr="0"/>
          <a:lstStyle>
            <a:lvl1pPr marL="0" indent="0" algn="ctr">
              <a:lnSpc>
                <a:spcPct val="100000"/>
              </a:lnSpc>
              <a:spcBef>
                <a:spcPts val="0"/>
              </a:spcBef>
              <a:buNone/>
              <a:defRPr sz="1000" cap="all" baseline="0"/>
            </a:lvl1pPr>
            <a:lvl2pPr marL="288000" indent="0">
              <a:buNone/>
              <a:defRPr sz="1000"/>
            </a:lvl2pPr>
            <a:lvl3pPr marL="576000" indent="0">
              <a:buNone/>
              <a:defRPr sz="1000"/>
            </a:lvl3pPr>
            <a:lvl4pPr marL="576000" indent="0">
              <a:buNone/>
              <a:defRPr sz="1000"/>
            </a:lvl4pPr>
            <a:lvl5pPr marL="576000" indent="0">
              <a:buNone/>
              <a:defRPr sz="1000"/>
            </a:lvl5pPr>
          </a:lstStyle>
          <a:p>
            <a:pPr lvl="0"/>
            <a:r>
              <a:rPr lang="da-DK" noProof="0" dirty="0"/>
              <a:t>Klik for at tilføje tekst</a:t>
            </a:r>
          </a:p>
        </p:txBody>
      </p:sp>
      <p:sp>
        <p:nvSpPr>
          <p:cNvPr id="16" name="Afklassificeret">
            <a:extLst>
              <a:ext uri="{FF2B5EF4-FFF2-40B4-BE49-F238E27FC236}">
                <a16:creationId xmlns:a16="http://schemas.microsoft.com/office/drawing/2014/main" xmlns="" id="{C581D602-335D-4AD1-9321-84B3E8EACD65}"/>
              </a:ext>
            </a:extLst>
          </p:cNvPr>
          <p:cNvSpPr>
            <a:spLocks noGrp="1"/>
          </p:cNvSpPr>
          <p:nvPr>
            <p:ph type="body" sz="quarter" idx="17" hasCustomPrompt="1"/>
          </p:nvPr>
        </p:nvSpPr>
        <p:spPr>
          <a:xfrm>
            <a:off x="3129801" y="277200"/>
            <a:ext cx="2884399" cy="126892"/>
          </a:xfrm>
        </p:spPr>
        <p:txBody>
          <a:bodyPr anchor="ctr" anchorCtr="0"/>
          <a:lstStyle>
            <a:lvl1pPr marL="0" indent="0" algn="ctr">
              <a:lnSpc>
                <a:spcPct val="100000"/>
              </a:lnSpc>
              <a:spcBef>
                <a:spcPts val="0"/>
              </a:spcBef>
              <a:buNone/>
              <a:defRPr sz="700" cap="all" baseline="0"/>
            </a:lvl1pPr>
            <a:lvl2pPr marL="288000" indent="0" algn="ctr">
              <a:buNone/>
              <a:defRPr sz="700"/>
            </a:lvl2pPr>
            <a:lvl3pPr marL="576000" indent="0" algn="ctr">
              <a:buNone/>
              <a:defRPr sz="700"/>
            </a:lvl3pPr>
            <a:lvl4pPr marL="576000" indent="0" algn="ctr">
              <a:buNone/>
              <a:defRPr sz="700"/>
            </a:lvl4pPr>
            <a:lvl5pPr marL="576000" indent="0" algn="ctr">
              <a:buNone/>
              <a:defRPr sz="700"/>
            </a:lvl5pPr>
          </a:lstStyle>
          <a:p>
            <a:pPr lvl="0"/>
            <a:r>
              <a:rPr lang="da-DK" noProof="0" dirty="0"/>
              <a:t>Klik for at tilføje tekst</a:t>
            </a:r>
          </a:p>
        </p:txBody>
      </p:sp>
      <p:sp>
        <p:nvSpPr>
          <p:cNvPr id="17" name="Brug">
            <a:extLst>
              <a:ext uri="{FF2B5EF4-FFF2-40B4-BE49-F238E27FC236}">
                <a16:creationId xmlns:a16="http://schemas.microsoft.com/office/drawing/2014/main" xmlns="" id="{52314151-B3B4-43E7-99BB-8468DC766D17}"/>
              </a:ext>
            </a:extLst>
          </p:cNvPr>
          <p:cNvSpPr>
            <a:spLocks noGrp="1"/>
          </p:cNvSpPr>
          <p:nvPr>
            <p:ph type="body" sz="quarter" idx="18" hasCustomPrompt="1"/>
          </p:nvPr>
        </p:nvSpPr>
        <p:spPr>
          <a:xfrm>
            <a:off x="3129800" y="389808"/>
            <a:ext cx="2884399" cy="176400"/>
          </a:xfrm>
        </p:spPr>
        <p:txBody>
          <a:bodyPr/>
          <a:lstStyle>
            <a:lvl1pPr marL="0" indent="0" algn="ctr">
              <a:lnSpc>
                <a:spcPct val="100000"/>
              </a:lnSpc>
              <a:spcBef>
                <a:spcPts val="0"/>
              </a:spcBef>
              <a:buNone/>
              <a:defRPr sz="1000" cap="all" baseline="0"/>
            </a:lvl1pPr>
            <a:lvl2pPr marL="288000" indent="0">
              <a:buNone/>
              <a:defRPr sz="1000" cap="all" baseline="0"/>
            </a:lvl2pPr>
            <a:lvl3pPr marL="576000" indent="0">
              <a:buNone/>
              <a:defRPr sz="1000" cap="all" baseline="0"/>
            </a:lvl3pPr>
            <a:lvl4pPr marL="576000" indent="0">
              <a:buNone/>
              <a:defRPr sz="1000" cap="all" baseline="0"/>
            </a:lvl4pPr>
            <a:lvl5pPr marL="576000" indent="0">
              <a:buNone/>
              <a:defRPr sz="1000" cap="all" baseline="0"/>
            </a:lvl5pPr>
          </a:lstStyle>
          <a:p>
            <a:pPr lvl="0"/>
            <a:r>
              <a:rPr lang="da-DK" noProof="0" dirty="0"/>
              <a:t>Klik for at tilføje tekst</a:t>
            </a:r>
          </a:p>
        </p:txBody>
      </p:sp>
      <p:sp>
        <p:nvSpPr>
          <p:cNvPr id="18" name="Tjenestebrug">
            <a:extLst>
              <a:ext uri="{FF2B5EF4-FFF2-40B4-BE49-F238E27FC236}">
                <a16:creationId xmlns:a16="http://schemas.microsoft.com/office/drawing/2014/main" xmlns="" id="{4BC199A5-FE27-4EDC-820E-D6B1829FD7AB}"/>
              </a:ext>
            </a:extLst>
          </p:cNvPr>
          <p:cNvSpPr>
            <a:spLocks noGrp="1"/>
          </p:cNvSpPr>
          <p:nvPr>
            <p:ph type="body" sz="quarter" idx="19" hasCustomPrompt="1"/>
          </p:nvPr>
        </p:nvSpPr>
        <p:spPr>
          <a:xfrm>
            <a:off x="3129799" y="6282641"/>
            <a:ext cx="2884400" cy="175318"/>
          </a:xfrm>
        </p:spPr>
        <p:txBody>
          <a:bodyPr anchor="b" anchorCtr="0"/>
          <a:lstStyle>
            <a:lvl1pPr marL="0" indent="0" algn="ctr">
              <a:lnSpc>
                <a:spcPct val="100000"/>
              </a:lnSpc>
              <a:spcBef>
                <a:spcPts val="0"/>
              </a:spcBef>
              <a:buNone/>
              <a:defRPr sz="1000" cap="all" baseline="0"/>
            </a:lvl1pPr>
            <a:lvl2pPr marL="288000" indent="0">
              <a:buNone/>
              <a:defRPr sz="1000"/>
            </a:lvl2pPr>
            <a:lvl3pPr marL="576000" indent="0">
              <a:buNone/>
              <a:defRPr sz="1000"/>
            </a:lvl3pPr>
            <a:lvl4pPr marL="576000" indent="0">
              <a:buNone/>
              <a:defRPr sz="1000"/>
            </a:lvl4pPr>
            <a:lvl5pPr marL="576000" indent="0">
              <a:buNone/>
              <a:defRPr sz="1000"/>
            </a:lvl5pPr>
          </a:lstStyle>
          <a:p>
            <a:pPr lvl="0"/>
            <a:r>
              <a:rPr lang="da-DK" noProof="0" dirty="0"/>
              <a:t>Klik for at tilføje tekst</a:t>
            </a:r>
          </a:p>
        </p:txBody>
      </p:sp>
      <p:sp>
        <p:nvSpPr>
          <p:cNvPr id="19" name="Afklassificeret">
            <a:extLst>
              <a:ext uri="{FF2B5EF4-FFF2-40B4-BE49-F238E27FC236}">
                <a16:creationId xmlns:a16="http://schemas.microsoft.com/office/drawing/2014/main" xmlns="" id="{29A7BC64-533D-4AA5-8E75-B3674960D315}"/>
              </a:ext>
            </a:extLst>
          </p:cNvPr>
          <p:cNvSpPr>
            <a:spLocks noGrp="1"/>
          </p:cNvSpPr>
          <p:nvPr>
            <p:ph type="body" sz="quarter" idx="20" hasCustomPrompt="1"/>
          </p:nvPr>
        </p:nvSpPr>
        <p:spPr>
          <a:xfrm>
            <a:off x="3129800" y="6440400"/>
            <a:ext cx="2884399" cy="126892"/>
          </a:xfrm>
        </p:spPr>
        <p:txBody>
          <a:bodyPr anchor="ctr" anchorCtr="0"/>
          <a:lstStyle>
            <a:lvl1pPr marL="0" indent="0" algn="ctr">
              <a:lnSpc>
                <a:spcPct val="100000"/>
              </a:lnSpc>
              <a:spcBef>
                <a:spcPts val="0"/>
              </a:spcBef>
              <a:buNone/>
              <a:defRPr sz="700" cap="all" baseline="0"/>
            </a:lvl1pPr>
            <a:lvl2pPr marL="288000" indent="0" algn="ctr">
              <a:buNone/>
              <a:defRPr sz="700"/>
            </a:lvl2pPr>
            <a:lvl3pPr marL="576000" indent="0" algn="ctr">
              <a:buNone/>
              <a:defRPr sz="700"/>
            </a:lvl3pPr>
            <a:lvl4pPr marL="576000" indent="0" algn="ctr">
              <a:buNone/>
              <a:defRPr sz="700"/>
            </a:lvl4pPr>
            <a:lvl5pPr marL="576000" indent="0" algn="ctr">
              <a:buNone/>
              <a:defRPr sz="700"/>
            </a:lvl5pPr>
          </a:lstStyle>
          <a:p>
            <a:pPr lvl="0"/>
            <a:r>
              <a:rPr lang="da-DK" noProof="0" dirty="0"/>
              <a:t>Klik for at tilføje tekst</a:t>
            </a:r>
          </a:p>
        </p:txBody>
      </p:sp>
      <p:sp>
        <p:nvSpPr>
          <p:cNvPr id="20" name="Brug">
            <a:extLst>
              <a:ext uri="{FF2B5EF4-FFF2-40B4-BE49-F238E27FC236}">
                <a16:creationId xmlns:a16="http://schemas.microsoft.com/office/drawing/2014/main" xmlns="" id="{95754423-8376-41BA-9D47-4C67B853B8D1}"/>
              </a:ext>
            </a:extLst>
          </p:cNvPr>
          <p:cNvSpPr>
            <a:spLocks noGrp="1"/>
          </p:cNvSpPr>
          <p:nvPr>
            <p:ph type="body" sz="quarter" idx="21" hasCustomPrompt="1"/>
          </p:nvPr>
        </p:nvSpPr>
        <p:spPr>
          <a:xfrm>
            <a:off x="3129799" y="6552000"/>
            <a:ext cx="2884399" cy="176400"/>
          </a:xfrm>
        </p:spPr>
        <p:txBody>
          <a:bodyPr/>
          <a:lstStyle>
            <a:lvl1pPr marL="0" indent="0" algn="ctr">
              <a:lnSpc>
                <a:spcPct val="100000"/>
              </a:lnSpc>
              <a:spcBef>
                <a:spcPts val="0"/>
              </a:spcBef>
              <a:buNone/>
              <a:defRPr sz="1000" cap="all" baseline="0"/>
            </a:lvl1pPr>
            <a:lvl2pPr marL="288000" indent="0">
              <a:buNone/>
              <a:defRPr sz="1000" cap="all" baseline="0"/>
            </a:lvl2pPr>
            <a:lvl3pPr marL="576000" indent="0">
              <a:buNone/>
              <a:defRPr sz="1000" cap="all" baseline="0"/>
            </a:lvl3pPr>
            <a:lvl4pPr marL="576000" indent="0">
              <a:buNone/>
              <a:defRPr sz="1000" cap="all" baseline="0"/>
            </a:lvl4pPr>
            <a:lvl5pPr marL="576000" indent="0">
              <a:buNone/>
              <a:defRPr sz="1000" cap="all" baseline="0"/>
            </a:lvl5pPr>
          </a:lstStyle>
          <a:p>
            <a:pPr lvl="0"/>
            <a:r>
              <a:rPr lang="da-DK" noProof="0" dirty="0"/>
              <a:t>Klik for at tilføje tekst</a:t>
            </a:r>
          </a:p>
        </p:txBody>
      </p:sp>
      <p:sp>
        <p:nvSpPr>
          <p:cNvPr id="4" name="Footer Placeholder 3">
            <a:extLst>
              <a:ext uri="{FF2B5EF4-FFF2-40B4-BE49-F238E27FC236}">
                <a16:creationId xmlns:a16="http://schemas.microsoft.com/office/drawing/2014/main" xmlns="" id="{06616742-48B4-4C0F-BB50-5832BEFA5C71}"/>
              </a:ext>
            </a:extLst>
          </p:cNvPr>
          <p:cNvSpPr>
            <a:spLocks noGrp="1"/>
          </p:cNvSpPr>
          <p:nvPr>
            <p:ph type="ftr" sz="quarter" idx="11"/>
          </p:nvPr>
        </p:nvSpPr>
        <p:spPr/>
        <p:txBody>
          <a:bodyPr/>
          <a:lstStyle/>
          <a:p>
            <a:endParaRPr lang="da-DK" dirty="0"/>
          </a:p>
        </p:txBody>
      </p:sp>
      <p:sp>
        <p:nvSpPr>
          <p:cNvPr id="3" name="Date Placeholder 2">
            <a:extLst>
              <a:ext uri="{FF2B5EF4-FFF2-40B4-BE49-F238E27FC236}">
                <a16:creationId xmlns:a16="http://schemas.microsoft.com/office/drawing/2014/main" xmlns="" id="{E57C1D4D-39D4-4D36-AD2D-583A0AFFCCB9}"/>
              </a:ext>
            </a:extLst>
          </p:cNvPr>
          <p:cNvSpPr>
            <a:spLocks noGrp="1"/>
          </p:cNvSpPr>
          <p:nvPr>
            <p:ph type="dt" sz="half" idx="10"/>
          </p:nvPr>
        </p:nvSpPr>
        <p:spPr/>
        <p:txBody>
          <a:bodyPr/>
          <a:lstStyle/>
          <a:p>
            <a:fld id="{DF2E3B4B-6FDA-4085-B50C-61CDBD086991}" type="datetime2">
              <a:rPr lang="da-DK" smtClean="0"/>
              <a:pPr/>
              <a:t>10. juli 2020</a:t>
            </a:fld>
            <a:endParaRPr lang="da-DK" dirty="0"/>
          </a:p>
        </p:txBody>
      </p:sp>
      <p:sp>
        <p:nvSpPr>
          <p:cNvPr id="5" name="Slide Number Placeholder 4">
            <a:extLst>
              <a:ext uri="{FF2B5EF4-FFF2-40B4-BE49-F238E27FC236}">
                <a16:creationId xmlns:a16="http://schemas.microsoft.com/office/drawing/2014/main" xmlns="" id="{AA2487C5-46EC-4A79-8D39-EF34AFB844E8}"/>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
        <p:nvSpPr>
          <p:cNvPr id="23" name="Picture Placeholder 12">
            <a:extLst>
              <a:ext uri="{FF2B5EF4-FFF2-40B4-BE49-F238E27FC236}">
                <a16:creationId xmlns:a16="http://schemas.microsoft.com/office/drawing/2014/main" xmlns="" id="{E78D5CDA-2970-4ABE-A996-C3289CFEB97C}"/>
              </a:ext>
            </a:extLst>
          </p:cNvPr>
          <p:cNvSpPr>
            <a:spLocks noGrp="1"/>
          </p:cNvSpPr>
          <p:nvPr>
            <p:ph type="pic" sz="quarter" idx="23" hasCustomPrompt="1"/>
          </p:nvPr>
        </p:nvSpPr>
        <p:spPr>
          <a:xfrm>
            <a:off x="360000" y="140400"/>
            <a:ext cx="1807200" cy="392400"/>
          </a:xfrm>
        </p:spPr>
        <p:txBody>
          <a:bodyPr/>
          <a:lstStyle>
            <a:lvl1pPr marL="0" indent="0">
              <a:buNone/>
              <a:defRPr sz="1000"/>
            </a:lvl1pPr>
          </a:lstStyle>
          <a:p>
            <a:r>
              <a:rPr lang="da-DK" noProof="0" dirty="0"/>
              <a:t>Indsæt logo: Klik på ikonet eller pladsholderen, find logo, klik indsæt</a:t>
            </a:r>
          </a:p>
        </p:txBody>
      </p:sp>
      <p:pic>
        <p:nvPicPr>
          <p:cNvPr id="24" name="Billede 23" descr="FMI_Graa_RGB.png"/>
          <p:cNvPicPr>
            <a:picLocks noChangeAspect="1"/>
          </p:cNvPicPr>
          <p:nvPr userDrawn="1"/>
        </p:nvPicPr>
        <p:blipFill>
          <a:blip r:embed="rId2" cstate="print"/>
          <a:stretch>
            <a:fillRect/>
          </a:stretch>
        </p:blipFill>
        <p:spPr>
          <a:xfrm>
            <a:off x="67907" y="50802"/>
            <a:ext cx="2331840" cy="554892"/>
          </a:xfrm>
          <a:prstGeom prst="rect">
            <a:avLst/>
          </a:prstGeom>
        </p:spPr>
      </p:pic>
    </p:spTree>
    <p:extLst>
      <p:ext uri="{BB962C8B-B14F-4D97-AF65-F5344CB8AC3E}">
        <p14:creationId xmlns:p14="http://schemas.microsoft.com/office/powerpoint/2010/main" val="244259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fslutning">
    <p:spTree>
      <p:nvGrpSpPr>
        <p:cNvPr id="1" name=""/>
        <p:cNvGrpSpPr/>
        <p:nvPr/>
      </p:nvGrpSpPr>
      <p:grpSpPr>
        <a:xfrm>
          <a:off x="0" y="0"/>
          <a:ext cx="0" cy="0"/>
          <a:chOff x="0" y="0"/>
          <a:chExt cx="0" cy="0"/>
        </a:xfrm>
      </p:grpSpPr>
      <p:sp>
        <p:nvSpPr>
          <p:cNvPr id="28" name="Background">
            <a:extLst>
              <a:ext uri="{FF2B5EF4-FFF2-40B4-BE49-F238E27FC236}">
                <a16:creationId xmlns:a16="http://schemas.microsoft.com/office/drawing/2014/main" xmlns="" id="{E88E83CA-1644-4080-AF39-CF0AD269BFBC}"/>
              </a:ext>
            </a:extLst>
          </p:cNvPr>
          <p:cNvSpPr/>
          <p:nvPr userDrawn="1"/>
        </p:nvSpPr>
        <p:spPr>
          <a:xfrm>
            <a:off x="0" y="0"/>
            <a:ext cx="9144900" cy="6861600"/>
          </a:xfrm>
          <a:prstGeom prst="rect">
            <a:avLst/>
          </a:prstGeom>
          <a:solidFill>
            <a:srgbClr val="ECE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30" name="Tjenestebrug">
            <a:extLst>
              <a:ext uri="{FF2B5EF4-FFF2-40B4-BE49-F238E27FC236}">
                <a16:creationId xmlns:a16="http://schemas.microsoft.com/office/drawing/2014/main" xmlns="" id="{109BD2B5-7217-4402-8504-4D89994143C6}"/>
              </a:ext>
            </a:extLst>
          </p:cNvPr>
          <p:cNvSpPr>
            <a:spLocks noGrp="1"/>
          </p:cNvSpPr>
          <p:nvPr>
            <p:ph type="body" sz="quarter" idx="16" hasCustomPrompt="1"/>
          </p:nvPr>
        </p:nvSpPr>
        <p:spPr>
          <a:xfrm>
            <a:off x="3129800" y="113146"/>
            <a:ext cx="2884400" cy="175318"/>
          </a:xfrm>
        </p:spPr>
        <p:txBody>
          <a:bodyPr anchor="b" anchorCtr="0"/>
          <a:lstStyle>
            <a:lvl1pPr marL="0" indent="0" algn="ctr">
              <a:lnSpc>
                <a:spcPct val="100000"/>
              </a:lnSpc>
              <a:spcBef>
                <a:spcPts val="0"/>
              </a:spcBef>
              <a:buNone/>
              <a:defRPr sz="1000" cap="all" baseline="0"/>
            </a:lvl1pPr>
            <a:lvl2pPr marL="288000" indent="0">
              <a:buNone/>
              <a:defRPr sz="1000"/>
            </a:lvl2pPr>
            <a:lvl3pPr marL="576000" indent="0">
              <a:buNone/>
              <a:defRPr sz="1000"/>
            </a:lvl3pPr>
            <a:lvl4pPr marL="576000" indent="0">
              <a:buNone/>
              <a:defRPr sz="1000"/>
            </a:lvl4pPr>
            <a:lvl5pPr marL="576000" indent="0">
              <a:buNone/>
              <a:defRPr sz="1000"/>
            </a:lvl5pPr>
          </a:lstStyle>
          <a:p>
            <a:pPr lvl="0"/>
            <a:r>
              <a:rPr lang="da-DK" noProof="0" dirty="0"/>
              <a:t>Klik for at tilføje tekst</a:t>
            </a:r>
          </a:p>
        </p:txBody>
      </p:sp>
      <p:sp>
        <p:nvSpPr>
          <p:cNvPr id="31" name="Afklassificeret">
            <a:extLst>
              <a:ext uri="{FF2B5EF4-FFF2-40B4-BE49-F238E27FC236}">
                <a16:creationId xmlns:a16="http://schemas.microsoft.com/office/drawing/2014/main" xmlns="" id="{D3455C4F-081F-496E-8ADA-6A7B9DBB65A8}"/>
              </a:ext>
            </a:extLst>
          </p:cNvPr>
          <p:cNvSpPr>
            <a:spLocks noGrp="1"/>
          </p:cNvSpPr>
          <p:nvPr>
            <p:ph type="body" sz="quarter" idx="17" hasCustomPrompt="1"/>
          </p:nvPr>
        </p:nvSpPr>
        <p:spPr>
          <a:xfrm>
            <a:off x="3129801" y="277200"/>
            <a:ext cx="2884399" cy="126892"/>
          </a:xfrm>
        </p:spPr>
        <p:txBody>
          <a:bodyPr anchor="ctr" anchorCtr="0"/>
          <a:lstStyle>
            <a:lvl1pPr marL="0" indent="0" algn="ctr">
              <a:lnSpc>
                <a:spcPct val="100000"/>
              </a:lnSpc>
              <a:spcBef>
                <a:spcPts val="0"/>
              </a:spcBef>
              <a:buNone/>
              <a:defRPr sz="700" cap="all" baseline="0"/>
            </a:lvl1pPr>
            <a:lvl2pPr marL="288000" indent="0" algn="ctr">
              <a:buNone/>
              <a:defRPr sz="700"/>
            </a:lvl2pPr>
            <a:lvl3pPr marL="576000" indent="0" algn="ctr">
              <a:buNone/>
              <a:defRPr sz="700"/>
            </a:lvl3pPr>
            <a:lvl4pPr marL="576000" indent="0" algn="ctr">
              <a:buNone/>
              <a:defRPr sz="700"/>
            </a:lvl4pPr>
            <a:lvl5pPr marL="576000" indent="0" algn="ctr">
              <a:buNone/>
              <a:defRPr sz="700"/>
            </a:lvl5pPr>
          </a:lstStyle>
          <a:p>
            <a:pPr lvl="0"/>
            <a:r>
              <a:rPr lang="da-DK" noProof="0" dirty="0"/>
              <a:t>Klik for at tilføje tekst</a:t>
            </a:r>
          </a:p>
        </p:txBody>
      </p:sp>
      <p:sp>
        <p:nvSpPr>
          <p:cNvPr id="32" name="Brug">
            <a:extLst>
              <a:ext uri="{FF2B5EF4-FFF2-40B4-BE49-F238E27FC236}">
                <a16:creationId xmlns:a16="http://schemas.microsoft.com/office/drawing/2014/main" xmlns="" id="{38667089-B456-41F2-8F82-2C08FF7D8E1B}"/>
              </a:ext>
            </a:extLst>
          </p:cNvPr>
          <p:cNvSpPr>
            <a:spLocks noGrp="1"/>
          </p:cNvSpPr>
          <p:nvPr>
            <p:ph type="body" sz="quarter" idx="18" hasCustomPrompt="1"/>
          </p:nvPr>
        </p:nvSpPr>
        <p:spPr>
          <a:xfrm>
            <a:off x="3129800" y="389808"/>
            <a:ext cx="2884399" cy="176400"/>
          </a:xfrm>
        </p:spPr>
        <p:txBody>
          <a:bodyPr/>
          <a:lstStyle>
            <a:lvl1pPr marL="0" indent="0" algn="ctr">
              <a:lnSpc>
                <a:spcPct val="100000"/>
              </a:lnSpc>
              <a:spcBef>
                <a:spcPts val="0"/>
              </a:spcBef>
              <a:buNone/>
              <a:defRPr sz="1000" cap="all" baseline="0"/>
            </a:lvl1pPr>
            <a:lvl2pPr marL="288000" indent="0">
              <a:buNone/>
              <a:defRPr sz="1000" cap="all" baseline="0"/>
            </a:lvl2pPr>
            <a:lvl3pPr marL="576000" indent="0">
              <a:buNone/>
              <a:defRPr sz="1000" cap="all" baseline="0"/>
            </a:lvl3pPr>
            <a:lvl4pPr marL="576000" indent="0">
              <a:buNone/>
              <a:defRPr sz="1000" cap="all" baseline="0"/>
            </a:lvl4pPr>
            <a:lvl5pPr marL="576000" indent="0">
              <a:buNone/>
              <a:defRPr sz="1000" cap="all" baseline="0"/>
            </a:lvl5pPr>
          </a:lstStyle>
          <a:p>
            <a:pPr lvl="0"/>
            <a:r>
              <a:rPr lang="da-DK" noProof="0" dirty="0"/>
              <a:t>Klik for at tilføje tekst</a:t>
            </a:r>
          </a:p>
        </p:txBody>
      </p:sp>
      <p:sp>
        <p:nvSpPr>
          <p:cNvPr id="35" name="Brug">
            <a:extLst>
              <a:ext uri="{FF2B5EF4-FFF2-40B4-BE49-F238E27FC236}">
                <a16:creationId xmlns:a16="http://schemas.microsoft.com/office/drawing/2014/main" xmlns="" id="{1B1D9642-D9B1-4381-AE96-261B0035A5B6}"/>
              </a:ext>
            </a:extLst>
          </p:cNvPr>
          <p:cNvSpPr>
            <a:spLocks noGrp="1"/>
          </p:cNvSpPr>
          <p:nvPr>
            <p:ph type="body" sz="quarter" idx="21" hasCustomPrompt="1"/>
          </p:nvPr>
        </p:nvSpPr>
        <p:spPr>
          <a:xfrm>
            <a:off x="3129799" y="6552000"/>
            <a:ext cx="2884399" cy="176400"/>
          </a:xfrm>
        </p:spPr>
        <p:txBody>
          <a:bodyPr/>
          <a:lstStyle>
            <a:lvl1pPr marL="0" indent="0" algn="ctr">
              <a:lnSpc>
                <a:spcPct val="100000"/>
              </a:lnSpc>
              <a:spcBef>
                <a:spcPts val="0"/>
              </a:spcBef>
              <a:buNone/>
              <a:defRPr sz="1000" cap="all" baseline="0"/>
            </a:lvl1pPr>
            <a:lvl2pPr marL="288000" indent="0">
              <a:buNone/>
              <a:defRPr sz="1000" cap="all" baseline="0"/>
            </a:lvl2pPr>
            <a:lvl3pPr marL="576000" indent="0">
              <a:buNone/>
              <a:defRPr sz="1000" cap="all" baseline="0"/>
            </a:lvl3pPr>
            <a:lvl4pPr marL="576000" indent="0">
              <a:buNone/>
              <a:defRPr sz="1000" cap="all" baseline="0"/>
            </a:lvl4pPr>
            <a:lvl5pPr marL="576000" indent="0">
              <a:buNone/>
              <a:defRPr sz="1000" cap="all" baseline="0"/>
            </a:lvl5pPr>
          </a:lstStyle>
          <a:p>
            <a:pPr lvl="0"/>
            <a:r>
              <a:rPr lang="da-DK" noProof="0" dirty="0"/>
              <a:t>Klik for at tilføje tekst</a:t>
            </a:r>
          </a:p>
        </p:txBody>
      </p:sp>
      <p:sp>
        <p:nvSpPr>
          <p:cNvPr id="8" name="Date Placeholder 2">
            <a:extLst>
              <a:ext uri="{FF2B5EF4-FFF2-40B4-BE49-F238E27FC236}">
                <a16:creationId xmlns:a16="http://schemas.microsoft.com/office/drawing/2014/main" xmlns="" id="{5FE718F4-5B85-4475-AF59-C5096185F846}"/>
              </a:ext>
            </a:extLst>
          </p:cNvPr>
          <p:cNvSpPr>
            <a:spLocks noGrp="1"/>
          </p:cNvSpPr>
          <p:nvPr>
            <p:ph type="dt" sz="half" idx="10"/>
          </p:nvPr>
        </p:nvSpPr>
        <p:spPr>
          <a:xfrm>
            <a:off x="0" y="6912000"/>
            <a:ext cx="0" cy="0"/>
          </a:xfrm>
        </p:spPr>
        <p:txBody>
          <a:bodyPr/>
          <a:lstStyle>
            <a:lvl1pPr>
              <a:defRPr sz="100">
                <a:solidFill>
                  <a:schemeClr val="tx1"/>
                </a:solidFill>
              </a:defRPr>
            </a:lvl1pPr>
          </a:lstStyle>
          <a:p>
            <a:fld id="{CDDADBF2-AF97-44F7-AB18-97D454ABE463}" type="datetime2">
              <a:rPr lang="da-DK" smtClean="0"/>
              <a:pPr/>
              <a:t>10. juli 2020</a:t>
            </a:fld>
            <a:endParaRPr lang="da-DK" dirty="0"/>
          </a:p>
        </p:txBody>
      </p:sp>
      <p:sp>
        <p:nvSpPr>
          <p:cNvPr id="9" name="Footer Placeholder 3">
            <a:extLst>
              <a:ext uri="{FF2B5EF4-FFF2-40B4-BE49-F238E27FC236}">
                <a16:creationId xmlns:a16="http://schemas.microsoft.com/office/drawing/2014/main" xmlns="" id="{D970A17F-CDAA-4728-8AEF-3791ED21CDAB}"/>
              </a:ext>
            </a:extLst>
          </p:cNvPr>
          <p:cNvSpPr>
            <a:spLocks noGrp="1"/>
          </p:cNvSpPr>
          <p:nvPr>
            <p:ph type="ftr" sz="quarter" idx="11"/>
          </p:nvPr>
        </p:nvSpPr>
        <p:spPr>
          <a:xfrm>
            <a:off x="0" y="6912000"/>
            <a:ext cx="0" cy="0"/>
          </a:xfrm>
        </p:spPr>
        <p:txBody>
          <a:bodyPr/>
          <a:lstStyle>
            <a:lvl1pPr>
              <a:defRPr sz="100">
                <a:solidFill>
                  <a:schemeClr val="tx1"/>
                </a:solidFill>
              </a:defRPr>
            </a:lvl1pPr>
          </a:lstStyle>
          <a:p>
            <a:endParaRPr lang="da-DK" dirty="0"/>
          </a:p>
        </p:txBody>
      </p:sp>
      <p:sp>
        <p:nvSpPr>
          <p:cNvPr id="10" name="Slide Number Placeholder 4">
            <a:extLst>
              <a:ext uri="{FF2B5EF4-FFF2-40B4-BE49-F238E27FC236}">
                <a16:creationId xmlns:a16="http://schemas.microsoft.com/office/drawing/2014/main" xmlns="" id="{D5A99371-84CF-4C06-9F19-16E976C4731C}"/>
              </a:ext>
            </a:extLst>
          </p:cNvPr>
          <p:cNvSpPr>
            <a:spLocks noGrp="1"/>
          </p:cNvSpPr>
          <p:nvPr>
            <p:ph type="sldNum" sz="quarter" idx="12"/>
          </p:nvPr>
        </p:nvSpPr>
        <p:spPr>
          <a:xfrm flipV="1">
            <a:off x="0" y="6912000"/>
            <a:ext cx="0" cy="0"/>
          </a:xfrm>
        </p:spPr>
        <p:txBody>
          <a:bodyPr/>
          <a:lstStyle>
            <a:lvl1pPr>
              <a:defRPr sz="100">
                <a:solidFill>
                  <a:schemeClr val="tx1"/>
                </a:solidFill>
              </a:defRPr>
            </a:lvl1pPr>
          </a:lstStyle>
          <a:p>
            <a:fld id="{24C8C45C-947F-4981-8B3F-4F32E973C901}" type="slidenum">
              <a:rPr lang="da-DK" smtClean="0"/>
              <a:pPr/>
              <a:t>‹nr.›</a:t>
            </a:fld>
            <a:endParaRPr lang="da-DK" dirty="0"/>
          </a:p>
        </p:txBody>
      </p:sp>
      <p:sp>
        <p:nvSpPr>
          <p:cNvPr id="7" name="Text Placeholder 6">
            <a:extLst>
              <a:ext uri="{FF2B5EF4-FFF2-40B4-BE49-F238E27FC236}">
                <a16:creationId xmlns:a16="http://schemas.microsoft.com/office/drawing/2014/main" xmlns="" id="{ED05DA44-3785-4EAE-993C-B00766311652}"/>
              </a:ext>
            </a:extLst>
          </p:cNvPr>
          <p:cNvSpPr>
            <a:spLocks noGrp="1"/>
          </p:cNvSpPr>
          <p:nvPr>
            <p:ph type="body" sz="quarter" idx="22" hasCustomPrompt="1"/>
          </p:nvPr>
        </p:nvSpPr>
        <p:spPr>
          <a:xfrm>
            <a:off x="545134" y="5597414"/>
            <a:ext cx="2160000" cy="108000"/>
          </a:xfrm>
        </p:spPr>
        <p:txBody>
          <a:bodyPr anchor="ctr" anchorCtr="0"/>
          <a:lstStyle>
            <a:lvl1pPr marL="0" indent="0">
              <a:lnSpc>
                <a:spcPct val="100000"/>
              </a:lnSpc>
              <a:spcBef>
                <a:spcPts val="0"/>
              </a:spcBef>
              <a:buNone/>
              <a:defRPr sz="700">
                <a:solidFill>
                  <a:schemeClr val="tx1"/>
                </a:solidFill>
              </a:defRPr>
            </a:lvl1pPr>
            <a:lvl2pPr marL="0" indent="0">
              <a:lnSpc>
                <a:spcPct val="100000"/>
              </a:lnSpc>
              <a:spcBef>
                <a:spcPts val="0"/>
              </a:spcBef>
              <a:buNone/>
              <a:defRPr sz="700"/>
            </a:lvl2pPr>
            <a:lvl3pPr marL="0" indent="0">
              <a:lnSpc>
                <a:spcPct val="100000"/>
              </a:lnSpc>
              <a:spcBef>
                <a:spcPts val="0"/>
              </a:spcBef>
              <a:buNone/>
              <a:defRPr sz="700"/>
            </a:lvl3pPr>
            <a:lvl4pPr marL="0" indent="0">
              <a:lnSpc>
                <a:spcPct val="100000"/>
              </a:lnSpc>
              <a:spcBef>
                <a:spcPts val="0"/>
              </a:spcBef>
              <a:buNone/>
              <a:defRPr sz="700"/>
            </a:lvl4pPr>
            <a:lvl5pPr marL="0" indent="0">
              <a:lnSpc>
                <a:spcPct val="100000"/>
              </a:lnSpc>
              <a:spcBef>
                <a:spcPts val="0"/>
              </a:spcBef>
              <a:buNone/>
              <a:defRPr sz="700"/>
            </a:lvl5pPr>
          </a:lstStyle>
          <a:p>
            <a:pPr lvl="0"/>
            <a:r>
              <a:rPr lang="da-DK"/>
              <a:t>Indsæt gadeadresse</a:t>
            </a:r>
            <a:endParaRPr lang="da-DK" dirty="0"/>
          </a:p>
        </p:txBody>
      </p:sp>
      <p:sp>
        <p:nvSpPr>
          <p:cNvPr id="29" name="Text Placeholder 6">
            <a:extLst>
              <a:ext uri="{FF2B5EF4-FFF2-40B4-BE49-F238E27FC236}">
                <a16:creationId xmlns:a16="http://schemas.microsoft.com/office/drawing/2014/main" xmlns="" id="{848B43CC-FFFF-4D16-835D-995828943F54}"/>
              </a:ext>
            </a:extLst>
          </p:cNvPr>
          <p:cNvSpPr>
            <a:spLocks noGrp="1"/>
          </p:cNvSpPr>
          <p:nvPr>
            <p:ph type="body" sz="quarter" idx="23" hasCustomPrompt="1"/>
          </p:nvPr>
        </p:nvSpPr>
        <p:spPr>
          <a:xfrm>
            <a:off x="545132" y="5709741"/>
            <a:ext cx="2160002" cy="108000"/>
          </a:xfrm>
        </p:spPr>
        <p:txBody>
          <a:bodyPr anchor="ctr" anchorCtr="0"/>
          <a:lstStyle>
            <a:lvl1pPr marL="0" indent="0">
              <a:lnSpc>
                <a:spcPct val="100000"/>
              </a:lnSpc>
              <a:spcBef>
                <a:spcPts val="0"/>
              </a:spcBef>
              <a:buNone/>
              <a:defRPr sz="700">
                <a:solidFill>
                  <a:schemeClr val="tx1"/>
                </a:solidFill>
              </a:defRPr>
            </a:lvl1pPr>
            <a:lvl2pPr marL="0" indent="0">
              <a:lnSpc>
                <a:spcPct val="100000"/>
              </a:lnSpc>
              <a:spcBef>
                <a:spcPts val="0"/>
              </a:spcBef>
              <a:buNone/>
              <a:defRPr sz="700"/>
            </a:lvl2pPr>
            <a:lvl3pPr marL="0" indent="0">
              <a:lnSpc>
                <a:spcPct val="100000"/>
              </a:lnSpc>
              <a:spcBef>
                <a:spcPts val="0"/>
              </a:spcBef>
              <a:buNone/>
              <a:defRPr sz="700"/>
            </a:lvl3pPr>
            <a:lvl4pPr marL="0" indent="0">
              <a:lnSpc>
                <a:spcPct val="100000"/>
              </a:lnSpc>
              <a:spcBef>
                <a:spcPts val="0"/>
              </a:spcBef>
              <a:buNone/>
              <a:defRPr sz="700"/>
            </a:lvl4pPr>
            <a:lvl5pPr marL="0" indent="0">
              <a:lnSpc>
                <a:spcPct val="100000"/>
              </a:lnSpc>
              <a:spcBef>
                <a:spcPts val="0"/>
              </a:spcBef>
              <a:buNone/>
              <a:defRPr sz="700"/>
            </a:lvl5pPr>
          </a:lstStyle>
          <a:p>
            <a:pPr lvl="0"/>
            <a:r>
              <a:rPr lang="da-DK"/>
              <a:t>Indsæt postnummer og by</a:t>
            </a:r>
            <a:endParaRPr lang="da-DK" dirty="0"/>
          </a:p>
        </p:txBody>
      </p:sp>
      <p:sp>
        <p:nvSpPr>
          <p:cNvPr id="36" name="Text Placeholder 6">
            <a:extLst>
              <a:ext uri="{FF2B5EF4-FFF2-40B4-BE49-F238E27FC236}">
                <a16:creationId xmlns:a16="http://schemas.microsoft.com/office/drawing/2014/main" xmlns="" id="{957E17C1-CBD1-4B7D-9277-487BDE9D07CB}"/>
              </a:ext>
            </a:extLst>
          </p:cNvPr>
          <p:cNvSpPr>
            <a:spLocks noGrp="1"/>
          </p:cNvSpPr>
          <p:nvPr>
            <p:ph type="body" sz="quarter" idx="24" hasCustomPrompt="1"/>
          </p:nvPr>
        </p:nvSpPr>
        <p:spPr>
          <a:xfrm>
            <a:off x="545132" y="6024425"/>
            <a:ext cx="2160002" cy="108000"/>
          </a:xfrm>
        </p:spPr>
        <p:txBody>
          <a:bodyPr anchor="ctr" anchorCtr="0"/>
          <a:lstStyle>
            <a:lvl1pPr marL="0" indent="0">
              <a:lnSpc>
                <a:spcPct val="100000"/>
              </a:lnSpc>
              <a:spcBef>
                <a:spcPts val="0"/>
              </a:spcBef>
              <a:buNone/>
              <a:tabLst>
                <a:tab pos="406800" algn="l"/>
              </a:tabLst>
              <a:defRPr sz="700">
                <a:solidFill>
                  <a:schemeClr val="tx1"/>
                </a:solidFill>
              </a:defRPr>
            </a:lvl1pPr>
            <a:lvl2pPr marL="0" indent="0">
              <a:lnSpc>
                <a:spcPct val="100000"/>
              </a:lnSpc>
              <a:spcBef>
                <a:spcPts val="0"/>
              </a:spcBef>
              <a:buNone/>
              <a:defRPr sz="700"/>
            </a:lvl2pPr>
            <a:lvl3pPr marL="0" indent="0">
              <a:lnSpc>
                <a:spcPct val="100000"/>
              </a:lnSpc>
              <a:spcBef>
                <a:spcPts val="0"/>
              </a:spcBef>
              <a:buNone/>
              <a:defRPr sz="700"/>
            </a:lvl3pPr>
            <a:lvl4pPr marL="0" indent="0">
              <a:lnSpc>
                <a:spcPct val="100000"/>
              </a:lnSpc>
              <a:spcBef>
                <a:spcPts val="0"/>
              </a:spcBef>
              <a:buNone/>
              <a:defRPr sz="700"/>
            </a:lvl4pPr>
            <a:lvl5pPr marL="0" indent="0">
              <a:lnSpc>
                <a:spcPct val="100000"/>
              </a:lnSpc>
              <a:spcBef>
                <a:spcPts val="0"/>
              </a:spcBef>
              <a:buNone/>
              <a:defRPr sz="700"/>
            </a:lvl5pPr>
          </a:lstStyle>
          <a:p>
            <a:pPr lvl="0"/>
            <a:r>
              <a:rPr lang="da-DK" dirty="0"/>
              <a:t>Indsæt telefon nummer</a:t>
            </a:r>
          </a:p>
        </p:txBody>
      </p:sp>
      <p:sp>
        <p:nvSpPr>
          <p:cNvPr id="37" name="Text Placeholder 6">
            <a:extLst>
              <a:ext uri="{FF2B5EF4-FFF2-40B4-BE49-F238E27FC236}">
                <a16:creationId xmlns:a16="http://schemas.microsoft.com/office/drawing/2014/main" xmlns="" id="{8FAAB978-64C4-4477-A498-87459FD8C813}"/>
              </a:ext>
            </a:extLst>
          </p:cNvPr>
          <p:cNvSpPr>
            <a:spLocks noGrp="1"/>
          </p:cNvSpPr>
          <p:nvPr>
            <p:ph type="body" sz="quarter" idx="25" hasCustomPrompt="1"/>
          </p:nvPr>
        </p:nvSpPr>
        <p:spPr>
          <a:xfrm>
            <a:off x="545131" y="6135614"/>
            <a:ext cx="2160003" cy="108000"/>
          </a:xfrm>
        </p:spPr>
        <p:txBody>
          <a:bodyPr anchor="ctr" anchorCtr="0"/>
          <a:lstStyle>
            <a:lvl1pPr marL="0" indent="0">
              <a:lnSpc>
                <a:spcPct val="100000"/>
              </a:lnSpc>
              <a:spcBef>
                <a:spcPts val="0"/>
              </a:spcBef>
              <a:buNone/>
              <a:tabLst>
                <a:tab pos="406800" algn="l"/>
              </a:tabLst>
              <a:defRPr sz="700">
                <a:solidFill>
                  <a:schemeClr val="tx1"/>
                </a:solidFill>
              </a:defRPr>
            </a:lvl1pPr>
            <a:lvl2pPr marL="0" indent="0">
              <a:lnSpc>
                <a:spcPct val="100000"/>
              </a:lnSpc>
              <a:spcBef>
                <a:spcPts val="0"/>
              </a:spcBef>
              <a:buNone/>
              <a:defRPr sz="700"/>
            </a:lvl2pPr>
            <a:lvl3pPr marL="0" indent="0">
              <a:lnSpc>
                <a:spcPct val="100000"/>
              </a:lnSpc>
              <a:spcBef>
                <a:spcPts val="0"/>
              </a:spcBef>
              <a:buNone/>
              <a:defRPr sz="700"/>
            </a:lvl3pPr>
            <a:lvl4pPr marL="0" indent="0">
              <a:lnSpc>
                <a:spcPct val="100000"/>
              </a:lnSpc>
              <a:spcBef>
                <a:spcPts val="0"/>
              </a:spcBef>
              <a:buNone/>
              <a:defRPr sz="700"/>
            </a:lvl4pPr>
            <a:lvl5pPr marL="0" indent="0">
              <a:lnSpc>
                <a:spcPct val="100000"/>
              </a:lnSpc>
              <a:spcBef>
                <a:spcPts val="0"/>
              </a:spcBef>
              <a:buNone/>
              <a:defRPr sz="700"/>
            </a:lvl5pPr>
          </a:lstStyle>
          <a:p>
            <a:pPr lvl="0"/>
            <a:r>
              <a:rPr lang="da-DK"/>
              <a:t>Indsæt e-mail adresse</a:t>
            </a:r>
            <a:endParaRPr lang="da-DK" dirty="0"/>
          </a:p>
        </p:txBody>
      </p:sp>
      <p:sp>
        <p:nvSpPr>
          <p:cNvPr id="38" name="Text Placeholder 6">
            <a:extLst>
              <a:ext uri="{FF2B5EF4-FFF2-40B4-BE49-F238E27FC236}">
                <a16:creationId xmlns:a16="http://schemas.microsoft.com/office/drawing/2014/main" xmlns="" id="{30A01ABF-3C23-4F0B-9B11-DAB8B0703860}"/>
              </a:ext>
            </a:extLst>
          </p:cNvPr>
          <p:cNvSpPr>
            <a:spLocks noGrp="1"/>
          </p:cNvSpPr>
          <p:nvPr>
            <p:ph type="body" sz="quarter" idx="26" hasCustomPrompt="1"/>
          </p:nvPr>
        </p:nvSpPr>
        <p:spPr>
          <a:xfrm>
            <a:off x="545131" y="6243275"/>
            <a:ext cx="2160003" cy="108000"/>
          </a:xfrm>
        </p:spPr>
        <p:txBody>
          <a:bodyPr anchor="ctr" anchorCtr="0"/>
          <a:lstStyle>
            <a:lvl1pPr marL="0" indent="0">
              <a:lnSpc>
                <a:spcPct val="100000"/>
              </a:lnSpc>
              <a:spcBef>
                <a:spcPts val="0"/>
              </a:spcBef>
              <a:buNone/>
              <a:defRPr sz="700">
                <a:solidFill>
                  <a:schemeClr val="tx1"/>
                </a:solidFill>
              </a:defRPr>
            </a:lvl1pPr>
            <a:lvl2pPr marL="0" indent="0">
              <a:lnSpc>
                <a:spcPct val="100000"/>
              </a:lnSpc>
              <a:spcBef>
                <a:spcPts val="0"/>
              </a:spcBef>
              <a:buNone/>
              <a:defRPr sz="700"/>
            </a:lvl2pPr>
            <a:lvl3pPr marL="0" indent="0">
              <a:lnSpc>
                <a:spcPct val="100000"/>
              </a:lnSpc>
              <a:spcBef>
                <a:spcPts val="0"/>
              </a:spcBef>
              <a:buNone/>
              <a:defRPr sz="700"/>
            </a:lvl3pPr>
            <a:lvl4pPr marL="0" indent="0">
              <a:lnSpc>
                <a:spcPct val="100000"/>
              </a:lnSpc>
              <a:spcBef>
                <a:spcPts val="0"/>
              </a:spcBef>
              <a:buNone/>
              <a:defRPr sz="700"/>
            </a:lvl4pPr>
            <a:lvl5pPr marL="0" indent="0">
              <a:lnSpc>
                <a:spcPct val="100000"/>
              </a:lnSpc>
              <a:spcBef>
                <a:spcPts val="0"/>
              </a:spcBef>
              <a:buNone/>
              <a:defRPr sz="700"/>
            </a:lvl5pPr>
          </a:lstStyle>
          <a:p>
            <a:pPr lvl="0"/>
            <a:r>
              <a:rPr lang="da-DK"/>
              <a:t>Indæt www-adresse</a:t>
            </a:r>
            <a:endParaRPr lang="da-DK" dirty="0"/>
          </a:p>
        </p:txBody>
      </p:sp>
      <p:pic>
        <p:nvPicPr>
          <p:cNvPr id="19" name="Billede 18" descr="FMI_Graa_RGB.png"/>
          <p:cNvPicPr>
            <a:picLocks noChangeAspect="1"/>
          </p:cNvPicPr>
          <p:nvPr userDrawn="1"/>
        </p:nvPicPr>
        <p:blipFill>
          <a:blip r:embed="rId2" cstate="print"/>
          <a:stretch>
            <a:fillRect/>
          </a:stretch>
        </p:blipFill>
        <p:spPr>
          <a:xfrm>
            <a:off x="270649" y="5068183"/>
            <a:ext cx="2331840" cy="554892"/>
          </a:xfrm>
          <a:prstGeom prst="rect">
            <a:avLst/>
          </a:prstGeom>
        </p:spPr>
      </p:pic>
      <p:sp>
        <p:nvSpPr>
          <p:cNvPr id="20" name="Rektangel 19"/>
          <p:cNvSpPr/>
          <p:nvPr userDrawn="1"/>
        </p:nvSpPr>
        <p:spPr>
          <a:xfrm>
            <a:off x="-1" y="6525218"/>
            <a:ext cx="9144001" cy="200055"/>
          </a:xfrm>
          <a:prstGeom prst="rect">
            <a:avLst/>
          </a:prstGeom>
        </p:spPr>
        <p:txBody>
          <a:bodyPr wrap="square">
            <a:spAutoFit/>
          </a:bodyPr>
          <a:lstStyle/>
          <a:p>
            <a:pPr algn="ctr"/>
            <a:r>
              <a:rPr lang="da-DK" sz="700" b="0" spc="100" baseline="0" dirty="0" smtClean="0">
                <a:solidFill>
                  <a:schemeClr val="tx1"/>
                </a:solidFill>
                <a:effectLst/>
                <a:latin typeface="+mn-lt"/>
                <a:cs typeface="Arial" pitchFamily="34" charset="0"/>
              </a:rPr>
              <a:t>© Må ikke offentliggøres uden tilladelse fra Forsvarsministeriets Materiel- og Indkøbsstyrelse.</a:t>
            </a:r>
            <a:endParaRPr lang="da-DK" sz="700" b="0" spc="100" baseline="0" dirty="0">
              <a:solidFill>
                <a:schemeClr val="tx1"/>
              </a:solidFill>
              <a:effectLst/>
              <a:latin typeface="+mn-lt"/>
              <a:cs typeface="Arial" pitchFamily="34" charset="0"/>
            </a:endParaRPr>
          </a:p>
        </p:txBody>
      </p:sp>
    </p:spTree>
    <p:extLst>
      <p:ext uri="{BB962C8B-B14F-4D97-AF65-F5344CB8AC3E}">
        <p14:creationId xmlns:p14="http://schemas.microsoft.com/office/powerpoint/2010/main" val="158843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grpSp>
        <p:nvGrpSpPr>
          <p:cNvPr id="4" name="Gruppe 3"/>
          <p:cNvGrpSpPr/>
          <p:nvPr userDrawn="1"/>
        </p:nvGrpSpPr>
        <p:grpSpPr>
          <a:xfrm>
            <a:off x="2033902" y="1531597"/>
            <a:ext cx="1702952" cy="752595"/>
            <a:chOff x="2033902" y="1483643"/>
            <a:chExt cx="1702952" cy="752595"/>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3902" y="1483643"/>
              <a:ext cx="1702952" cy="752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4"/>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33902" y="1483643"/>
              <a:ext cx="392170" cy="163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33" name="4 Nulstil"/>
          <p:cNvPicPr>
            <a:picLocks noChangeAspect="1"/>
          </p:cNvPicPr>
          <p:nvPr userDrawn="1"/>
        </p:nvPicPr>
        <p:blipFill>
          <a:blip r:embed="rId4" cstate="print"/>
          <a:stretch>
            <a:fillRect/>
          </a:stretch>
        </p:blipFill>
        <p:spPr>
          <a:xfrm>
            <a:off x="8261353" y="1687102"/>
            <a:ext cx="597915" cy="216114"/>
          </a:xfrm>
          <a:prstGeom prst="rect">
            <a:avLst/>
          </a:prstGeom>
        </p:spPr>
      </p:pic>
      <p:sp>
        <p:nvSpPr>
          <p:cNvPr id="31" name="Text Box 2"/>
          <p:cNvSpPr txBox="1">
            <a:spLocks noChangeArrowheads="1"/>
          </p:cNvSpPr>
          <p:nvPr userDrawn="1"/>
        </p:nvSpPr>
        <p:spPr bwMode="auto">
          <a:xfrm>
            <a:off x="763414" y="4777874"/>
            <a:ext cx="197565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Brug tekst typografier</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Brug</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TAB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 at gå frem i tekst-niveauer. Klik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ENTER</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derefter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TAB</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for at skifte fra et niveau til et næste</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 at gå tilbage i tekst-niveauer,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brug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SHIFT+TAB</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Ønsker du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tekst uden bullet</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slet bullet. Sæt den på igen ved at klikke på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bullet</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-knappen</a:t>
            </a:r>
          </a:p>
        </p:txBody>
      </p:sp>
      <p:sp>
        <p:nvSpPr>
          <p:cNvPr id="34" name="Text Box 4"/>
          <p:cNvSpPr txBox="1">
            <a:spLocks noChangeArrowheads="1"/>
          </p:cNvSpPr>
          <p:nvPr userDrawn="1"/>
        </p:nvSpPr>
        <p:spPr bwMode="auto">
          <a:xfrm>
            <a:off x="6900038" y="1534013"/>
            <a:ext cx="1753600" cy="4447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1200"/>
              </a:spcBef>
              <a:spcAft>
                <a:spcPts val="600"/>
              </a:spcAft>
              <a:buClrTx/>
              <a:buSzTx/>
              <a:buFont typeface="+mj-lt"/>
              <a:buNone/>
              <a:tabLst/>
              <a:defRPr/>
            </a:pPr>
            <a:r>
              <a:rPr kumimoji="0" lang="da-DK" sz="10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Nulstil slide</a:t>
            </a:r>
          </a:p>
          <a:p>
            <a:pPr marL="0" marR="0" lvl="0" indent="0" algn="l" defTabSz="914400" rtl="0" eaLnBrk="1" fontAlgn="auto" latinLnBrk="0" hangingPunct="1">
              <a:lnSpc>
                <a:spcPct val="100000"/>
              </a:lnSpc>
              <a:spcBef>
                <a:spcPts val="0"/>
              </a:spcBef>
              <a:spcAft>
                <a:spcPts val="600"/>
              </a:spcAft>
              <a:buClrTx/>
              <a:buSzTx/>
              <a:buFont typeface="+mj-lt"/>
              <a:buNone/>
              <a:tabLst/>
              <a:defRPr/>
            </a:pP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fanen </a:t>
            </a: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Hjem</a:t>
            </a:r>
          </a:p>
          <a:p>
            <a:pPr marL="0" marR="0" lvl="0" indent="0" algn="l" defTabSz="914400" rtl="0" eaLnBrk="1" fontAlgn="auto" latinLnBrk="0" hangingPunct="1">
              <a:lnSpc>
                <a:spcPct val="100000"/>
              </a:lnSpc>
              <a:spcBef>
                <a:spcPts val="0"/>
              </a:spcBef>
              <a:spcAft>
                <a:spcPts val="600"/>
              </a:spcAft>
              <a:buClrTx/>
              <a:buSzTx/>
              <a:buFont typeface="+mj-lt"/>
              <a:buNone/>
              <a:tabLst/>
              <a:defRPr/>
            </a:pP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2.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Vælg </a:t>
            </a: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Nulstil</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for at nulstille</a:t>
            </a:r>
            <a:b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placering, størrelse og formatering af pladsholdere til layoutets oprindelige design</a:t>
            </a:r>
            <a:endPar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 at justere sidenummerering, </a:t>
            </a:r>
            <a:b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dato og sidefod</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Gør dette som det sidste i din præsentation, så det slår igennem på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alle slides</a:t>
            </a:r>
            <a:endParaRPr kumimoji="0" 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fanen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Indsæt</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2.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Sidehoved og Sidefod</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(indtast evt. tekst i sidefod)</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Vælg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Anvend på alle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eller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Anvend</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hvis det kun skal være på et enkelt slide</a:t>
            </a:r>
          </a:p>
          <a:p>
            <a:pPr marL="0" marR="0" lvl="0" indent="0" algn="l" defTabSz="914400" rtl="0" eaLnBrk="1" fontAlgn="auto" latinLnBrk="0" hangingPunct="1">
              <a:lnSpc>
                <a:spcPct val="100000"/>
              </a:lnSpc>
              <a:spcBef>
                <a:spcPts val="120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Hjælpelinjer</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 at se hjælpelinjer</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fanen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Vis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og sæt hak ved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Hjælpelinjer</a:t>
            </a:r>
            <a:endPar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Tips: Alt + F9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 hurtig visning af hjælpelinjer</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5" name="Text Box 3"/>
          <p:cNvSpPr txBox="1">
            <a:spLocks noChangeArrowheads="1"/>
          </p:cNvSpPr>
          <p:nvPr userDrawn="1"/>
        </p:nvSpPr>
        <p:spPr bwMode="auto">
          <a:xfrm>
            <a:off x="3982023" y="3867006"/>
            <a:ext cx="2160798"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Indsæt billede</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På slides med billedpladsholder,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ikonet og vælg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Indsæt</a:t>
            </a:r>
          </a:p>
          <a:p>
            <a:pPr marL="0" marR="0" lvl="0" indent="0" algn="l" defTabSz="914400" rtl="0" eaLnBrk="1" fontAlgn="auto" latinLnBrk="0" hangingPunct="1">
              <a:lnSpc>
                <a:spcPct val="100000"/>
              </a:lnSpc>
              <a:spcBef>
                <a:spcPts val="120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Beskær billede</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Beskær</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for at ændre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billedets fokus/størrelse</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2.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Ønsker du at skalere billedet, så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hold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SHIFT</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-knappen nede, mens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du trækker i billedets hjørner</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Tips: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Hvis du sletter billedet og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indsætter et nyt, kan billedet lægge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sig foran tekst og grafik. Hvis dette sker, højreklik på billedet og vælg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Placer bagest</a:t>
            </a:r>
            <a:endParaRPr kumimoji="0" 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2" name="2 Ny slide"/>
          <p:cNvPicPr>
            <a:picLocks noChangeAspect="1"/>
          </p:cNvPicPr>
          <p:nvPr userDrawn="1"/>
        </p:nvPicPr>
        <p:blipFill rotWithShape="1">
          <a:blip r:embed="rId5" cstate="print"/>
          <a:srcRect l="2931" r="60888"/>
          <a:stretch/>
        </p:blipFill>
        <p:spPr>
          <a:xfrm>
            <a:off x="5895241" y="2220843"/>
            <a:ext cx="323170" cy="575288"/>
          </a:xfrm>
          <a:prstGeom prst="rect">
            <a:avLst/>
          </a:prstGeom>
        </p:spPr>
      </p:pic>
      <p:sp>
        <p:nvSpPr>
          <p:cNvPr id="9" name="Fast overskrift"/>
          <p:cNvSpPr txBox="1"/>
          <p:nvPr userDrawn="1"/>
        </p:nvSpPr>
        <p:spPr>
          <a:xfrm>
            <a:off x="755649" y="537447"/>
            <a:ext cx="7981155" cy="650171"/>
          </a:xfrm>
          <a:prstGeom prst="rect">
            <a:avLst/>
          </a:prstGeom>
          <a:noFill/>
        </p:spPr>
        <p:txBody>
          <a:bodyPr wrap="square" lIns="0" tIns="0" rIns="0" bIns="0" rtlCol="0" anchor="b" anchorCtr="0">
            <a:noAutofit/>
          </a:bodyPr>
          <a:lstStyle/>
          <a:p>
            <a:r>
              <a:rPr lang="da-DK" sz="2800" b="0" noProof="1">
                <a:solidFill>
                  <a:schemeClr val="tx1"/>
                </a:solidFill>
                <a:latin typeface="Arial" panose="020B0604020202020204" pitchFamily="34" charset="0"/>
                <a:cs typeface="Arial" panose="020B0604020202020204" pitchFamily="34" charset="0"/>
              </a:rPr>
              <a:t>Brugerguide - Slet før anvendelse</a:t>
            </a:r>
          </a:p>
        </p:txBody>
      </p:sp>
      <p:pic>
        <p:nvPicPr>
          <p:cNvPr id="19" name="3 Layout"/>
          <p:cNvPicPr>
            <a:picLocks noChangeAspect="1"/>
          </p:cNvPicPr>
          <p:nvPr userDrawn="1"/>
        </p:nvPicPr>
        <p:blipFill rotWithShape="1">
          <a:blip r:embed="rId5" cstate="print"/>
          <a:srcRect l="36944" r="2272" b="69429"/>
          <a:stretch/>
        </p:blipFill>
        <p:spPr>
          <a:xfrm>
            <a:off x="5953680" y="2978209"/>
            <a:ext cx="593368" cy="192211"/>
          </a:xfrm>
          <a:prstGeom prst="rect">
            <a:avLst/>
          </a:prstGeom>
        </p:spPr>
      </p:pic>
      <p:pic>
        <p:nvPicPr>
          <p:cNvPr id="26" name="5 Insert picture"/>
          <p:cNvPicPr>
            <a:picLocks noChangeAspect="1"/>
          </p:cNvPicPr>
          <p:nvPr userDrawn="1"/>
        </p:nvPicPr>
        <p:blipFill>
          <a:blip r:embed="rId6" cstate="print"/>
          <a:stretch>
            <a:fillRect/>
          </a:stretch>
        </p:blipFill>
        <p:spPr>
          <a:xfrm>
            <a:off x="5932332" y="4060101"/>
            <a:ext cx="262151" cy="256054"/>
          </a:xfrm>
          <a:prstGeom prst="rect">
            <a:avLst/>
          </a:prstGeom>
        </p:spPr>
      </p:pic>
      <p:pic>
        <p:nvPicPr>
          <p:cNvPr id="27" name="6 Crop"/>
          <p:cNvPicPr>
            <a:picLocks noChangeAspect="1"/>
          </p:cNvPicPr>
          <p:nvPr userDrawn="1"/>
        </p:nvPicPr>
        <p:blipFill>
          <a:blip r:embed="rId7" cstate="print"/>
          <a:stretch>
            <a:fillRect/>
          </a:stretch>
        </p:blipFill>
        <p:spPr>
          <a:xfrm>
            <a:off x="5912964" y="4690102"/>
            <a:ext cx="337400" cy="321707"/>
          </a:xfrm>
          <a:prstGeom prst="rect">
            <a:avLst/>
          </a:prstGeom>
        </p:spPr>
      </p:pic>
      <p:pic>
        <p:nvPicPr>
          <p:cNvPr id="30" name="7 Scale picture"/>
          <p:cNvPicPr>
            <a:picLocks noChangeAspect="1"/>
          </p:cNvPicPr>
          <p:nvPr userDrawn="1"/>
        </p:nvPicPr>
        <p:blipFill>
          <a:blip r:embed="rId8" cstate="print"/>
          <a:stretch>
            <a:fillRect/>
          </a:stretch>
        </p:blipFill>
        <p:spPr>
          <a:xfrm>
            <a:off x="5890669" y="5042807"/>
            <a:ext cx="359695" cy="335309"/>
          </a:xfrm>
          <a:prstGeom prst="rect">
            <a:avLst/>
          </a:prstGeom>
        </p:spPr>
      </p:pic>
      <p:pic>
        <p:nvPicPr>
          <p:cNvPr id="18" name="1 Increase decrease"/>
          <p:cNvPicPr>
            <a:picLocks noChangeAspect="1"/>
          </p:cNvPicPr>
          <p:nvPr userDrawn="1"/>
        </p:nvPicPr>
        <p:blipFill>
          <a:blip r:embed="rId9" cstate="print"/>
          <a:stretch>
            <a:fillRect/>
          </a:stretch>
        </p:blipFill>
        <p:spPr>
          <a:xfrm>
            <a:off x="5788743" y="1451093"/>
            <a:ext cx="549328" cy="285228"/>
          </a:xfrm>
          <a:prstGeom prst="rect">
            <a:avLst/>
          </a:prstGeom>
        </p:spPr>
      </p:pic>
      <p:pic>
        <p:nvPicPr>
          <p:cNvPr id="2" name="Billede 1">
            <a:extLst>
              <a:ext uri="{FF2B5EF4-FFF2-40B4-BE49-F238E27FC236}">
                <a16:creationId xmlns:a16="http://schemas.microsoft.com/office/drawing/2014/main" xmlns="" id="{17A05245-804A-4B20-8BB9-31D66D06C1F2}"/>
              </a:ext>
            </a:extLst>
          </p:cNvPr>
          <p:cNvPicPr>
            <a:picLocks noChangeAspect="1"/>
          </p:cNvPicPr>
          <p:nvPr userDrawn="1"/>
        </p:nvPicPr>
        <p:blipFill>
          <a:blip r:embed="rId10" cstate="print"/>
          <a:stretch>
            <a:fillRect/>
          </a:stretch>
        </p:blipFill>
        <p:spPr>
          <a:xfrm>
            <a:off x="2675497" y="5920445"/>
            <a:ext cx="323170" cy="234298"/>
          </a:xfrm>
          <a:prstGeom prst="rect">
            <a:avLst/>
          </a:prstGeom>
        </p:spPr>
      </p:pic>
      <p:sp>
        <p:nvSpPr>
          <p:cNvPr id="17" name="Date Placeholder 2">
            <a:extLst>
              <a:ext uri="{FF2B5EF4-FFF2-40B4-BE49-F238E27FC236}">
                <a16:creationId xmlns:a16="http://schemas.microsoft.com/office/drawing/2014/main" xmlns="" id="{8563B61B-DE53-472A-89F5-3F477A0CD92E}"/>
              </a:ext>
            </a:extLst>
          </p:cNvPr>
          <p:cNvSpPr>
            <a:spLocks noGrp="1"/>
          </p:cNvSpPr>
          <p:nvPr>
            <p:ph type="dt" sz="half" idx="10"/>
          </p:nvPr>
        </p:nvSpPr>
        <p:spPr>
          <a:xfrm>
            <a:off x="0" y="6912000"/>
            <a:ext cx="0" cy="0"/>
          </a:xfrm>
        </p:spPr>
        <p:txBody>
          <a:bodyPr/>
          <a:lstStyle>
            <a:lvl1pPr>
              <a:defRPr sz="100">
                <a:noFill/>
              </a:defRPr>
            </a:lvl1pPr>
          </a:lstStyle>
          <a:p>
            <a:fld id="{A560CFC3-E3FC-4FB2-9053-F1C5CC16ACA0}" type="datetime2">
              <a:rPr lang="da-DK" smtClean="0"/>
              <a:pPr/>
              <a:t>10. juli 2020</a:t>
            </a:fld>
            <a:endParaRPr lang="da-DK" dirty="0"/>
          </a:p>
        </p:txBody>
      </p:sp>
      <p:sp>
        <p:nvSpPr>
          <p:cNvPr id="20" name="Footer Placeholder 3">
            <a:extLst>
              <a:ext uri="{FF2B5EF4-FFF2-40B4-BE49-F238E27FC236}">
                <a16:creationId xmlns:a16="http://schemas.microsoft.com/office/drawing/2014/main" xmlns="" id="{0F06369E-00A0-46D6-9D76-B9DDCECD391D}"/>
              </a:ext>
            </a:extLst>
          </p:cNvPr>
          <p:cNvSpPr>
            <a:spLocks noGrp="1"/>
          </p:cNvSpPr>
          <p:nvPr>
            <p:ph type="ftr" sz="quarter" idx="11"/>
          </p:nvPr>
        </p:nvSpPr>
        <p:spPr>
          <a:xfrm>
            <a:off x="0" y="6912000"/>
            <a:ext cx="0" cy="0"/>
          </a:xfrm>
        </p:spPr>
        <p:txBody>
          <a:bodyPr/>
          <a:lstStyle>
            <a:lvl1pPr>
              <a:defRPr sz="100">
                <a:noFill/>
              </a:defRPr>
            </a:lvl1pPr>
          </a:lstStyle>
          <a:p>
            <a:endParaRPr lang="da-DK" dirty="0"/>
          </a:p>
        </p:txBody>
      </p:sp>
      <p:sp>
        <p:nvSpPr>
          <p:cNvPr id="21" name="Slide Number Placeholder 4">
            <a:extLst>
              <a:ext uri="{FF2B5EF4-FFF2-40B4-BE49-F238E27FC236}">
                <a16:creationId xmlns:a16="http://schemas.microsoft.com/office/drawing/2014/main" xmlns="" id="{D489D928-3540-4ADF-AE19-0BCE0A0DB3B2}"/>
              </a:ext>
            </a:extLst>
          </p:cNvPr>
          <p:cNvSpPr>
            <a:spLocks noGrp="1"/>
          </p:cNvSpPr>
          <p:nvPr>
            <p:ph type="sldNum" sz="quarter" idx="12"/>
          </p:nvPr>
        </p:nvSpPr>
        <p:spPr>
          <a:xfrm flipV="1">
            <a:off x="0" y="6912000"/>
            <a:ext cx="0" cy="0"/>
          </a:xfrm>
        </p:spPr>
        <p:txBody>
          <a:bodyPr/>
          <a:lstStyle>
            <a:lvl1pPr>
              <a:defRPr sz="100">
                <a:noFill/>
              </a:defRPr>
            </a:lvl1pPr>
          </a:lstStyle>
          <a:p>
            <a:fld id="{24C8C45C-947F-4981-8B3F-4F32E973C901}" type="slidenum">
              <a:rPr lang="da-DK" smtClean="0"/>
              <a:pPr/>
              <a:t>‹nr.›</a:t>
            </a:fld>
            <a:endParaRPr lang="da-DK" dirty="0"/>
          </a:p>
        </p:txBody>
      </p:sp>
      <p:sp>
        <p:nvSpPr>
          <p:cNvPr id="22" name="Text Box 3"/>
          <p:cNvSpPr txBox="1">
            <a:spLocks noChangeArrowheads="1"/>
          </p:cNvSpPr>
          <p:nvPr userDrawn="1"/>
        </p:nvSpPr>
        <p:spPr bwMode="auto">
          <a:xfrm>
            <a:off x="752474" y="1535093"/>
            <a:ext cx="2153071"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sz="10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Vælg farveskema</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Vælg fanen </a:t>
            </a: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Design </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2.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Vælg </a:t>
            </a: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Farver</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3.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Vælg mellem </a:t>
            </a:r>
            <a:b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Farvetema 1 – FMN (default)</a:t>
            </a:r>
            <a:b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Farvetema 2 – FSV</a:t>
            </a:r>
            <a:b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Farvetema 3 – Afdæmpede farver</a:t>
            </a:r>
            <a:endPar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Skift logo på hvert slide</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Højreklik på logoet og vælg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Skift billede. </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2.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Find det rigtige logo. Vælg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Indsæt</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3. Kopier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(Ctrl+C) det nye indsatte logo, klik på det gamle logo på et slide af gangen og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Indsæt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(Ctrl+V)</a:t>
            </a:r>
          </a:p>
          <a:p>
            <a:pPr marL="0" marR="0" lvl="0" indent="0" algn="l" defTabSz="914400" rtl="0" eaLnBrk="1" fontAlgn="auto" latinLnBrk="0" hangingPunct="1">
              <a:lnSpc>
                <a:spcPct val="100000"/>
              </a:lnSpc>
              <a:spcBef>
                <a:spcPts val="120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Skift farve på lodret streg i footer</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stregen og vælg ny farve under linjefarve</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 name="Text Box 2"/>
          <p:cNvSpPr txBox="1">
            <a:spLocks noChangeArrowheads="1"/>
          </p:cNvSpPr>
          <p:nvPr userDrawn="1"/>
        </p:nvSpPr>
        <p:spPr bwMode="auto">
          <a:xfrm>
            <a:off x="3982023" y="2014798"/>
            <a:ext cx="1975650"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1200"/>
              </a:spcBef>
              <a:spcAft>
                <a:spcPts val="600"/>
              </a:spcAft>
              <a:buClrTx/>
              <a:buSzTx/>
              <a:buFontTx/>
              <a:buNone/>
              <a:tabLst/>
              <a:defRPr/>
            </a:pPr>
            <a:r>
              <a:rPr kumimoji="0" lang="da-DK" sz="10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Indsæt nyt slide</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fanen </a:t>
            </a: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Hjem</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2.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menupunktet </a:t>
            </a:r>
            <a:r>
              <a:rPr kumimoji="0" lang="da-DK" alt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Nyt Slide </a:t>
            </a:r>
            <a:r>
              <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 at indsætte et nyt slide</a:t>
            </a:r>
            <a:endPar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sz="9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Ændre slide layouts</a:t>
            </a:r>
            <a:endParaRPr kumimoji="0" lang="da-DK" altLang="da-DK" sz="9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1.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Klik på pilen ved siden af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Layout</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for at få vist en dropdown menu af mulige slides layout</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2. </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Vælg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Layout</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for at ændre dit </a:t>
            </a:r>
            <a:b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b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nuværende layout til et alternativt</a:t>
            </a:r>
          </a:p>
        </p:txBody>
      </p:sp>
      <p:sp>
        <p:nvSpPr>
          <p:cNvPr id="24" name="Text Box 2"/>
          <p:cNvSpPr txBox="1">
            <a:spLocks noChangeArrowheads="1"/>
          </p:cNvSpPr>
          <p:nvPr userDrawn="1"/>
        </p:nvSpPr>
        <p:spPr bwMode="auto">
          <a:xfrm>
            <a:off x="3978030" y="1540672"/>
            <a:ext cx="19756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Alternativt kan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Forøg</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og </a:t>
            </a:r>
            <a:r>
              <a:rPr kumimoji="0" lang="da-DK" altLang="da-DK" sz="800" b="1"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Formindsk</a:t>
            </a:r>
            <a:r>
              <a:rPr kumimoji="0" lang="da-DK" altLang="da-DK" sz="800" b="0" i="0" u="none" strike="noStrike" kern="1200" cap="none" spc="0" normalizeH="0" baseline="0" noProof="1">
                <a:ln>
                  <a:noFill/>
                </a:ln>
                <a:solidFill>
                  <a:prstClr val="black"/>
                </a:solidFill>
                <a:effectLst/>
                <a:uLnTx/>
                <a:uFillTx/>
                <a:latin typeface="Arial" panose="020B0604020202020204" pitchFamily="34" charset="0"/>
                <a:ea typeface="+mn-ea"/>
                <a:cs typeface="Arial" panose="020B0604020202020204" pitchFamily="34" charset="0"/>
              </a:rPr>
              <a:t> listeniveau bruges</a:t>
            </a:r>
          </a:p>
        </p:txBody>
      </p:sp>
      <p:cxnSp>
        <p:nvCxnSpPr>
          <p:cNvPr id="5" name="Straight Connector 4"/>
          <p:cNvCxnSpPr/>
          <p:nvPr userDrawn="1"/>
        </p:nvCxnSpPr>
        <p:spPr>
          <a:xfrm>
            <a:off x="492369" y="1535093"/>
            <a:ext cx="990767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729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3F5C59">
            <a:alpha val="0"/>
          </a:srgbClr>
        </a:solidFill>
        <a:effectLst/>
      </p:bgPr>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xmlns="" id="{C9392247-CE23-49BB-A39E-64C7575BE478}"/>
              </a:ext>
            </a:extLst>
          </p:cNvPr>
          <p:cNvSpPr>
            <a:spLocks noGrp="1"/>
          </p:cNvSpPr>
          <p:nvPr>
            <p:ph type="title"/>
          </p:nvPr>
        </p:nvSpPr>
        <p:spPr>
          <a:xfrm>
            <a:off x="755651" y="1150629"/>
            <a:ext cx="8029573" cy="1179821"/>
          </a:xfrm>
          <a:prstGeom prst="rect">
            <a:avLst/>
          </a:prstGeom>
        </p:spPr>
        <p:txBody>
          <a:bodyPr vert="horz" lIns="0" tIns="0" rIns="0" bIns="0" rtlCol="0" anchor="t" anchorCtr="0">
            <a:noAutofit/>
          </a:bodyPr>
          <a:lstStyle/>
          <a:p>
            <a:r>
              <a:rPr lang="da-DK" dirty="0"/>
              <a:t>Klik for at redigere i master</a:t>
            </a:r>
            <a:endParaRPr lang="en-GB" dirty="0"/>
          </a:p>
        </p:txBody>
      </p:sp>
      <p:sp>
        <p:nvSpPr>
          <p:cNvPr id="3" name="Text Placeholder 2"/>
          <p:cNvSpPr>
            <a:spLocks noGrp="1"/>
          </p:cNvSpPr>
          <p:nvPr>
            <p:ph type="body" idx="1"/>
          </p:nvPr>
        </p:nvSpPr>
        <p:spPr>
          <a:xfrm>
            <a:off x="755651" y="2331557"/>
            <a:ext cx="8027987" cy="3672368"/>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5" name="FLD_PresentationTitle"/>
          <p:cNvSpPr>
            <a:spLocks noGrp="1"/>
          </p:cNvSpPr>
          <p:nvPr>
            <p:ph type="ftr" sz="quarter" idx="3"/>
          </p:nvPr>
        </p:nvSpPr>
        <p:spPr>
          <a:xfrm>
            <a:off x="6165669" y="6418800"/>
            <a:ext cx="2241483" cy="167552"/>
          </a:xfrm>
          <a:prstGeom prst="rect">
            <a:avLst/>
          </a:prstGeom>
        </p:spPr>
        <p:txBody>
          <a:bodyPr vert="horz" lIns="0" tIns="0" rIns="0" bIns="0" rtlCol="0" anchor="b" anchorCtr="0"/>
          <a:lstStyle>
            <a:lvl1pPr algn="r">
              <a:defRPr sz="700" b="1">
                <a:solidFill>
                  <a:schemeClr val="tx1"/>
                </a:solidFill>
              </a:defRPr>
            </a:lvl1pPr>
          </a:lstStyle>
          <a:p>
            <a:endParaRPr lang="en-GB" dirty="0"/>
          </a:p>
        </p:txBody>
      </p:sp>
      <p:sp>
        <p:nvSpPr>
          <p:cNvPr id="4" name="Date_GeneralDate"/>
          <p:cNvSpPr>
            <a:spLocks noGrp="1"/>
          </p:cNvSpPr>
          <p:nvPr>
            <p:ph type="dt" sz="half" idx="2"/>
          </p:nvPr>
        </p:nvSpPr>
        <p:spPr>
          <a:xfrm>
            <a:off x="6165669" y="6591194"/>
            <a:ext cx="2241483" cy="108000"/>
          </a:xfrm>
          <a:prstGeom prst="rect">
            <a:avLst/>
          </a:prstGeom>
        </p:spPr>
        <p:txBody>
          <a:bodyPr vert="horz" wrap="square" lIns="0" tIns="0" rIns="0" bIns="0" rtlCol="0" anchor="ctr" anchorCtr="0"/>
          <a:lstStyle>
            <a:lvl1pPr algn="r">
              <a:defRPr sz="700">
                <a:solidFill>
                  <a:schemeClr val="tx1"/>
                </a:solidFill>
              </a:defRPr>
            </a:lvl1pPr>
          </a:lstStyle>
          <a:p>
            <a:fld id="{04E28649-079F-4D0A-9D20-603F9FA57290}" type="datetime2">
              <a:rPr lang="da-DK" smtClean="0"/>
              <a:pPr/>
              <a:t>10. juli 2020</a:t>
            </a:fld>
            <a:endParaRPr lang="en-GB" dirty="0"/>
          </a:p>
        </p:txBody>
      </p:sp>
      <p:sp>
        <p:nvSpPr>
          <p:cNvPr id="6" name="Slide Number Placeholder 5"/>
          <p:cNvSpPr>
            <a:spLocks noGrp="1"/>
          </p:cNvSpPr>
          <p:nvPr>
            <p:ph type="sldNum" sz="quarter" idx="4"/>
          </p:nvPr>
        </p:nvSpPr>
        <p:spPr>
          <a:xfrm>
            <a:off x="8553461" y="6490800"/>
            <a:ext cx="0" cy="190800"/>
          </a:xfrm>
          <a:custGeom>
            <a:avLst/>
            <a:gdLst>
              <a:gd name="connsiteX0" fmla="*/ 0 w 590539"/>
              <a:gd name="connsiteY0" fmla="*/ 0 h 147600"/>
              <a:gd name="connsiteX1" fmla="*/ 590539 w 590539"/>
              <a:gd name="connsiteY1" fmla="*/ 0 h 147600"/>
              <a:gd name="connsiteX2" fmla="*/ 590539 w 590539"/>
              <a:gd name="connsiteY2" fmla="*/ 147600 h 147600"/>
              <a:gd name="connsiteX3" fmla="*/ 0 w 590539"/>
              <a:gd name="connsiteY3" fmla="*/ 147600 h 147600"/>
              <a:gd name="connsiteX4" fmla="*/ 0 w 590539"/>
              <a:gd name="connsiteY4" fmla="*/ 0 h 147600"/>
              <a:gd name="connsiteX0" fmla="*/ 0 w 590539"/>
              <a:gd name="connsiteY0" fmla="*/ 0 h 147600"/>
              <a:gd name="connsiteX1" fmla="*/ 590539 w 590539"/>
              <a:gd name="connsiteY1" fmla="*/ 0 h 147600"/>
              <a:gd name="connsiteX2" fmla="*/ 0 w 590539"/>
              <a:gd name="connsiteY2" fmla="*/ 147600 h 147600"/>
              <a:gd name="connsiteX3" fmla="*/ 0 w 590539"/>
              <a:gd name="connsiteY3" fmla="*/ 0 h 147600"/>
              <a:gd name="connsiteX0" fmla="*/ 0 w 0"/>
              <a:gd name="connsiteY0" fmla="*/ 0 h 147600"/>
              <a:gd name="connsiteX1" fmla="*/ 0 w 0"/>
              <a:gd name="connsiteY1" fmla="*/ 147600 h 147600"/>
              <a:gd name="connsiteX2" fmla="*/ 0 w 0"/>
              <a:gd name="connsiteY2" fmla="*/ 0 h 147600"/>
            </a:gdLst>
            <a:ahLst/>
            <a:cxnLst>
              <a:cxn ang="0">
                <a:pos x="connsiteX0" y="connsiteY0"/>
              </a:cxn>
              <a:cxn ang="0">
                <a:pos x="connsiteX1" y="connsiteY1"/>
              </a:cxn>
              <a:cxn ang="0">
                <a:pos x="connsiteX2" y="connsiteY2"/>
              </a:cxn>
            </a:cxnLst>
            <a:rect l="l" t="t" r="r" b="b"/>
            <a:pathLst>
              <a:path h="147600">
                <a:moveTo>
                  <a:pt x="0" y="0"/>
                </a:moveTo>
                <a:lnTo>
                  <a:pt x="0" y="147600"/>
                </a:lnTo>
                <a:lnTo>
                  <a:pt x="0" y="0"/>
                </a:lnTo>
                <a:close/>
              </a:path>
            </a:pathLst>
          </a:custGeom>
          <a:solidFill>
            <a:schemeClr val="bg1"/>
          </a:solidFill>
          <a:ln w="43200" cap="sq">
            <a:solidFill>
              <a:schemeClr val="accent1"/>
            </a:solidFill>
            <a:miter lim="800000"/>
          </a:ln>
        </p:spPr>
        <p:txBody>
          <a:bodyPr vert="horz" wrap="none" lIns="219600" tIns="118800" rIns="0" bIns="0" rtlCol="0" anchor="ctr" anchorCtr="0"/>
          <a:lstStyle>
            <a:lvl1pPr algn="l">
              <a:defRPr sz="700">
                <a:solidFill>
                  <a:schemeClr val="tx1"/>
                </a:solidFill>
              </a:defRPr>
            </a:lvl1pPr>
          </a:lstStyle>
          <a:p>
            <a:fld id="{24C8C45C-947F-4981-8B3F-4F32E973C901}" type="slidenum">
              <a:rPr lang="en-GB" smtClean="0"/>
              <a:pPr/>
              <a:t>‹nr.›</a:t>
            </a:fld>
            <a:endParaRPr lang="en-GB" dirty="0"/>
          </a:p>
        </p:txBody>
      </p:sp>
      <p:sp>
        <p:nvSpPr>
          <p:cNvPr id="9" name="Rektangel 8"/>
          <p:cNvSpPr/>
          <p:nvPr userDrawn="1"/>
        </p:nvSpPr>
        <p:spPr>
          <a:xfrm>
            <a:off x="-1" y="6525218"/>
            <a:ext cx="9144001" cy="200055"/>
          </a:xfrm>
          <a:prstGeom prst="rect">
            <a:avLst/>
          </a:prstGeom>
        </p:spPr>
        <p:txBody>
          <a:bodyPr wrap="square">
            <a:spAutoFit/>
          </a:bodyPr>
          <a:lstStyle/>
          <a:p>
            <a:pPr algn="ctr"/>
            <a:r>
              <a:rPr lang="da-DK" sz="700" b="0" spc="100" baseline="0" dirty="0" smtClean="0">
                <a:solidFill>
                  <a:schemeClr val="tx1"/>
                </a:solidFill>
                <a:effectLst/>
                <a:latin typeface="+mn-lt"/>
                <a:cs typeface="Arial" pitchFamily="34" charset="0"/>
              </a:rPr>
              <a:t>© Må ikke offentliggøres uden tilladelse fra Forsvarsministeriets Materiel- og Indkøbsstyrelse.</a:t>
            </a:r>
            <a:endParaRPr lang="da-DK" sz="700" b="0" spc="100" baseline="0" dirty="0">
              <a:solidFill>
                <a:schemeClr val="tx1"/>
              </a:solidFill>
              <a:effectLst/>
              <a:latin typeface="+mn-lt"/>
              <a:cs typeface="Arial" pitchFamily="34" charset="0"/>
            </a:endParaRPr>
          </a:p>
        </p:txBody>
      </p:sp>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761" r:id="rId1"/>
    <p:sldLayoutId id="2147483749" r:id="rId2"/>
    <p:sldLayoutId id="2147483762" r:id="rId3"/>
    <p:sldLayoutId id="2147483759" r:id="rId4"/>
    <p:sldLayoutId id="2147483757" r:id="rId5"/>
    <p:sldLayoutId id="2147483758" r:id="rId6"/>
  </p:sldLayoutIdLst>
  <p:hf hdr="0"/>
  <p:txStyles>
    <p:titleStyle>
      <a:lvl1pPr algn="l" defTabSz="685800" rtl="0" eaLnBrk="1" latinLnBrk="0" hangingPunct="1">
        <a:lnSpc>
          <a:spcPct val="102000"/>
        </a:lnSpc>
        <a:spcBef>
          <a:spcPct val="0"/>
        </a:spcBef>
        <a:buNone/>
        <a:defRPr sz="2600" b="1" kern="1200">
          <a:solidFill>
            <a:schemeClr val="tx1"/>
          </a:solidFill>
          <a:latin typeface="+mj-lt"/>
          <a:ea typeface="+mj-ea"/>
          <a:cs typeface="+mj-cs"/>
        </a:defRPr>
      </a:lvl1pPr>
    </p:titleStyle>
    <p:bodyStyle>
      <a:lvl1pPr marL="288000" indent="-288000" algn="l" defTabSz="685800" rtl="0" eaLnBrk="1" latinLnBrk="0" hangingPunct="1">
        <a:lnSpc>
          <a:spcPct val="125000"/>
        </a:lnSpc>
        <a:spcBef>
          <a:spcPts val="1800"/>
        </a:spcBef>
        <a:buFont typeface="Verdana" panose="020B0604030504040204" pitchFamily="34" charset="0"/>
        <a:buChar char="●"/>
        <a:defRPr sz="1200" kern="1200">
          <a:solidFill>
            <a:schemeClr val="tx1"/>
          </a:solidFill>
          <a:latin typeface="+mn-lt"/>
          <a:ea typeface="+mn-ea"/>
          <a:cs typeface="+mn-cs"/>
        </a:defRPr>
      </a:lvl1pPr>
      <a:lvl2pPr marL="576000" indent="-288000" algn="l" defTabSz="685800" rtl="0" eaLnBrk="1" latinLnBrk="0" hangingPunct="1">
        <a:lnSpc>
          <a:spcPct val="125000"/>
        </a:lnSpc>
        <a:spcBef>
          <a:spcPts val="1800"/>
        </a:spcBef>
        <a:buFont typeface="Verdana" panose="020B0604030504040204" pitchFamily="34" charset="0"/>
        <a:buChar char="●"/>
        <a:defRPr sz="1200" kern="1200">
          <a:solidFill>
            <a:schemeClr val="tx1"/>
          </a:solidFill>
          <a:latin typeface="+mn-lt"/>
          <a:ea typeface="+mn-ea"/>
          <a:cs typeface="+mn-cs"/>
        </a:defRPr>
      </a:lvl2pPr>
      <a:lvl3pPr marL="864000" indent="-288000" algn="l" defTabSz="685800" rtl="0" eaLnBrk="1" latinLnBrk="0" hangingPunct="1">
        <a:lnSpc>
          <a:spcPct val="125000"/>
        </a:lnSpc>
        <a:spcBef>
          <a:spcPts val="1800"/>
        </a:spcBef>
        <a:buFont typeface="Verdana" panose="020B0604030504040204" pitchFamily="34" charset="0"/>
        <a:buChar char="●"/>
        <a:defRPr sz="1200" kern="1200">
          <a:solidFill>
            <a:schemeClr val="tx1"/>
          </a:solidFill>
          <a:latin typeface="+mn-lt"/>
          <a:ea typeface="+mn-ea"/>
          <a:cs typeface="+mn-cs"/>
        </a:defRPr>
      </a:lvl3pPr>
      <a:lvl4pPr marL="864000" indent="-288000" algn="l" defTabSz="685800" rtl="0" eaLnBrk="1" latinLnBrk="0" hangingPunct="1">
        <a:lnSpc>
          <a:spcPct val="125000"/>
        </a:lnSpc>
        <a:spcBef>
          <a:spcPts val="1800"/>
        </a:spcBef>
        <a:buFont typeface="Verdana" panose="020B0604030504040204" pitchFamily="34" charset="0"/>
        <a:buChar char="●"/>
        <a:defRPr sz="1200" kern="1200">
          <a:solidFill>
            <a:schemeClr val="tx1"/>
          </a:solidFill>
          <a:latin typeface="+mn-lt"/>
          <a:ea typeface="+mn-ea"/>
          <a:cs typeface="+mn-cs"/>
        </a:defRPr>
      </a:lvl4pPr>
      <a:lvl5pPr marL="864000" indent="-288000" algn="l" defTabSz="685800" rtl="0" eaLnBrk="1" latinLnBrk="0" hangingPunct="1">
        <a:lnSpc>
          <a:spcPct val="125000"/>
        </a:lnSpc>
        <a:spcBef>
          <a:spcPts val="1800"/>
        </a:spcBef>
        <a:buFont typeface="Verdana" panose="020B0604030504040204" pitchFamily="34" charset="0"/>
        <a:buChar char="●"/>
        <a:defRPr sz="1200" kern="1200">
          <a:solidFill>
            <a:schemeClr val="tx1"/>
          </a:solidFill>
          <a:latin typeface="+mn-lt"/>
          <a:ea typeface="+mn-ea"/>
          <a:cs typeface="+mn-cs"/>
        </a:defRPr>
      </a:lvl5pPr>
      <a:lvl6pPr marL="864000" indent="-288000" algn="l" defTabSz="685800" rtl="0" eaLnBrk="1" latinLnBrk="0" hangingPunct="1">
        <a:lnSpc>
          <a:spcPct val="125000"/>
        </a:lnSpc>
        <a:spcBef>
          <a:spcPts val="1800"/>
        </a:spcBef>
        <a:buFont typeface="Verdana" panose="020B0604030504040204" pitchFamily="34" charset="0"/>
        <a:buChar char="●"/>
        <a:defRPr sz="1200" kern="1200">
          <a:solidFill>
            <a:schemeClr val="tx1"/>
          </a:solidFill>
          <a:latin typeface="+mn-lt"/>
          <a:ea typeface="+mn-ea"/>
          <a:cs typeface="+mn-cs"/>
        </a:defRPr>
      </a:lvl6pPr>
      <a:lvl7pPr marL="864000" indent="-288000" algn="l" defTabSz="685800" rtl="0" eaLnBrk="1" latinLnBrk="0" hangingPunct="1">
        <a:lnSpc>
          <a:spcPct val="125000"/>
        </a:lnSpc>
        <a:spcBef>
          <a:spcPts val="1800"/>
        </a:spcBef>
        <a:buFont typeface="Verdana" panose="020B0604030504040204" pitchFamily="34" charset="0"/>
        <a:buChar char="●"/>
        <a:defRPr sz="1200" kern="1200" baseline="0">
          <a:solidFill>
            <a:schemeClr val="tx1"/>
          </a:solidFill>
          <a:latin typeface="+mn-lt"/>
          <a:ea typeface="+mn-ea"/>
          <a:cs typeface="+mn-cs"/>
        </a:defRPr>
      </a:lvl7pPr>
      <a:lvl8pPr marL="864000" indent="-288000" algn="l" defTabSz="685800" rtl="0" eaLnBrk="1" latinLnBrk="0" hangingPunct="1">
        <a:lnSpc>
          <a:spcPct val="125000"/>
        </a:lnSpc>
        <a:spcBef>
          <a:spcPts val="1800"/>
        </a:spcBef>
        <a:buFont typeface="Verdana" panose="020B0604030504040204" pitchFamily="34" charset="0"/>
        <a:buChar char="●"/>
        <a:defRPr sz="1200" kern="1200">
          <a:solidFill>
            <a:schemeClr val="tx1"/>
          </a:solidFill>
          <a:latin typeface="+mn-lt"/>
          <a:ea typeface="+mn-ea"/>
          <a:cs typeface="+mn-cs"/>
        </a:defRPr>
      </a:lvl8pPr>
      <a:lvl9pPr marL="864000" indent="-288000" algn="l" defTabSz="685800" rtl="0" eaLnBrk="1" latinLnBrk="0" hangingPunct="1">
        <a:lnSpc>
          <a:spcPct val="125000"/>
        </a:lnSpc>
        <a:spcBef>
          <a:spcPts val="1800"/>
        </a:spcBef>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2" pos="476" userDrawn="1">
          <p15:clr>
            <a:srgbClr val="F26B43"/>
          </p15:clr>
        </p15:guide>
        <p15:guide id="3" orient="horz" pos="725" userDrawn="1">
          <p15:clr>
            <a:srgbClr val="F26B43"/>
          </p15:clr>
        </p15:guide>
        <p15:guide id="5" orient="horz" pos="3782" userDrawn="1">
          <p15:clr>
            <a:srgbClr val="F26B43"/>
          </p15:clr>
        </p15:guide>
        <p15:guide id="6" orient="horz" pos="1179" userDrawn="1">
          <p15:clr>
            <a:srgbClr val="F26B43"/>
          </p15:clr>
        </p15:guide>
        <p15:guide id="7" orient="horz" pos="1468" userDrawn="1">
          <p15:clr>
            <a:srgbClr val="F26B43"/>
          </p15:clr>
        </p15:guide>
        <p15:guide id="8" pos="553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66628959-8238-4B94-B3C8-9781A2A8E40E}"/>
              </a:ext>
            </a:extLst>
          </p:cNvPr>
          <p:cNvSpPr>
            <a:spLocks noGrp="1"/>
          </p:cNvSpPr>
          <p:nvPr>
            <p:ph type="ctrTitle"/>
          </p:nvPr>
        </p:nvSpPr>
        <p:spPr/>
        <p:txBody>
          <a:bodyPr/>
          <a:lstStyle/>
          <a:p>
            <a:r>
              <a:rPr lang="da-DK" dirty="0" smtClean="0"/>
              <a:t>Velkommen til Orienteringsmøde</a:t>
            </a:r>
            <a:endParaRPr lang="da-DK" dirty="0"/>
          </a:p>
        </p:txBody>
      </p:sp>
      <p:sp>
        <p:nvSpPr>
          <p:cNvPr id="6" name="Subtitle 5">
            <a:extLst>
              <a:ext uri="{FF2B5EF4-FFF2-40B4-BE49-F238E27FC236}">
                <a16:creationId xmlns:a16="http://schemas.microsoft.com/office/drawing/2014/main" xmlns="" id="{B653F261-9051-40F8-97E9-F3DD75951F6B}"/>
              </a:ext>
            </a:extLst>
          </p:cNvPr>
          <p:cNvSpPr>
            <a:spLocks noGrp="1"/>
          </p:cNvSpPr>
          <p:nvPr>
            <p:ph type="subTitle" idx="1"/>
          </p:nvPr>
        </p:nvSpPr>
        <p:spPr>
          <a:xfrm>
            <a:off x="691584" y="3896284"/>
            <a:ext cx="5838611" cy="2114098"/>
          </a:xfrm>
        </p:spPr>
        <p:txBody>
          <a:bodyPr/>
          <a:lstStyle/>
          <a:p>
            <a:r>
              <a:rPr lang="da-DK" dirty="0" smtClean="0"/>
              <a:t>Udbud vedrørende levering af tjenesteydelser og reservedele til FSV flåde af mobilkraner</a:t>
            </a:r>
          </a:p>
          <a:p>
            <a:endParaRPr lang="da-DK" dirty="0"/>
          </a:p>
          <a:p>
            <a:r>
              <a:rPr lang="da-DK" dirty="0" smtClean="0"/>
              <a:t>2020/S 128-312617</a:t>
            </a:r>
          </a:p>
          <a:p>
            <a:endParaRPr lang="da-DK" dirty="0" smtClean="0"/>
          </a:p>
          <a:p>
            <a:r>
              <a:rPr lang="da-DK" dirty="0" smtClean="0"/>
              <a:t>14. juli 2020</a:t>
            </a:r>
          </a:p>
          <a:p>
            <a:r>
              <a:rPr lang="da-DK" dirty="0" smtClean="0"/>
              <a:t>FMI, Ballerup</a:t>
            </a:r>
          </a:p>
          <a:p>
            <a:endParaRPr lang="da-DK" dirty="0"/>
          </a:p>
        </p:txBody>
      </p:sp>
      <p:sp>
        <p:nvSpPr>
          <p:cNvPr id="2" name="Date Placeholder 1"/>
          <p:cNvSpPr>
            <a:spLocks noGrp="1"/>
          </p:cNvSpPr>
          <p:nvPr>
            <p:ph type="dt" sz="half" idx="10"/>
          </p:nvPr>
        </p:nvSpPr>
        <p:spPr/>
        <p:txBody>
          <a:bodyPr/>
          <a:lstStyle/>
          <a:p>
            <a:fld id="{3F4BA699-DB81-455D-B420-7A0EA7EC8045}" type="datetime2">
              <a:rPr lang="da-DK" smtClean="0"/>
              <a:pPr/>
              <a:t>10. juli 2020</a:t>
            </a:fld>
            <a:endParaRPr lang="da-DK" dirty="0"/>
          </a:p>
        </p:txBody>
      </p:sp>
      <p:sp>
        <p:nvSpPr>
          <p:cNvPr id="3" name="Footer Placeholder 2"/>
          <p:cNvSpPr>
            <a:spLocks noGrp="1"/>
          </p:cNvSpPr>
          <p:nvPr>
            <p:ph type="ftr" sz="quarter" idx="11"/>
          </p:nvPr>
        </p:nvSpPr>
        <p:spPr/>
        <p:txBody>
          <a:bodyPr/>
          <a:lstStyle/>
          <a:p>
            <a:endParaRPr lang="da-DK" dirty="0"/>
          </a:p>
        </p:txBody>
      </p:sp>
      <p:sp>
        <p:nvSpPr>
          <p:cNvPr id="4" name="Slide Number Placeholder 3"/>
          <p:cNvSpPr>
            <a:spLocks noGrp="1"/>
          </p:cNvSpPr>
          <p:nvPr>
            <p:ph type="sldNum" sz="quarter" idx="12"/>
          </p:nvPr>
        </p:nvSpPr>
        <p:spPr/>
        <p:txBody>
          <a:bodyPr/>
          <a:lstStyle/>
          <a:p>
            <a:fld id="{24C8C45C-947F-4981-8B3F-4F32E973C901}" type="slidenum">
              <a:rPr lang="da-DK" smtClean="0"/>
              <a:pPr/>
              <a:t>1</a:t>
            </a:fld>
            <a:endParaRPr lang="da-DK" dirty="0"/>
          </a:p>
        </p:txBody>
      </p:sp>
    </p:spTree>
    <p:extLst>
      <p:ext uri="{BB962C8B-B14F-4D97-AF65-F5344CB8AC3E}">
        <p14:creationId xmlns:p14="http://schemas.microsoft.com/office/powerpoint/2010/main" val="235848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Udbudsmateriale</a:t>
            </a:r>
            <a:endParaRPr lang="da-DK" dirty="0"/>
          </a:p>
        </p:txBody>
      </p:sp>
      <p:sp>
        <p:nvSpPr>
          <p:cNvPr id="3" name="Pladsholder til tekst 2"/>
          <p:cNvSpPr>
            <a:spLocks noGrp="1"/>
          </p:cNvSpPr>
          <p:nvPr>
            <p:ph type="body" sz="quarter" idx="13"/>
          </p:nvPr>
        </p:nvSpPr>
        <p:spPr/>
        <p:txBody>
          <a:bodyPr/>
          <a:lstStyle/>
          <a:p>
            <a:pPr marL="0" indent="0">
              <a:buNone/>
            </a:pPr>
            <a:r>
              <a:rPr lang="da-DK" b="1" dirty="0" smtClean="0"/>
              <a:t>Udbudsmaterialet består af to typer dokumenter:</a:t>
            </a:r>
          </a:p>
          <a:p>
            <a:pPr>
              <a:buNone/>
            </a:pPr>
            <a:endParaRPr lang="da-DK" dirty="0" smtClean="0"/>
          </a:p>
          <a:p>
            <a:r>
              <a:rPr lang="da-DK" dirty="0" smtClean="0">
                <a:latin typeface="Arial" panose="020B0604020202020204" pitchFamily="34" charset="0"/>
                <a:cs typeface="Arial" panose="020B0604020202020204" pitchFamily="34" charset="0"/>
              </a:rPr>
              <a:t>Udbudsdokumenter</a:t>
            </a:r>
          </a:p>
          <a:p>
            <a:r>
              <a:rPr lang="da-DK" dirty="0" smtClean="0">
                <a:latin typeface="Arial" panose="020B0604020202020204" pitchFamily="34" charset="0"/>
                <a:cs typeface="Arial" panose="020B0604020202020204" pitchFamily="34" charset="0"/>
              </a:rPr>
              <a:t>Kontraktmateriale</a:t>
            </a:r>
          </a:p>
          <a:p>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10</a:t>
            </a:fld>
            <a:endParaRPr lang="da-DK"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Udbudsdokumenter</a:t>
            </a:r>
            <a:endParaRPr lang="da-DK" dirty="0"/>
          </a:p>
        </p:txBody>
      </p:sp>
      <p:sp>
        <p:nvSpPr>
          <p:cNvPr id="3" name="Pladsholder til tekst 2"/>
          <p:cNvSpPr>
            <a:spLocks noGrp="1"/>
          </p:cNvSpPr>
          <p:nvPr>
            <p:ph type="body" sz="quarter" idx="13"/>
          </p:nvPr>
        </p:nvSpPr>
        <p:spPr/>
        <p:txBody>
          <a:bodyPr/>
          <a:lstStyle/>
          <a:p>
            <a:pPr>
              <a:lnSpc>
                <a:spcPct val="100000"/>
              </a:lnSpc>
            </a:pPr>
            <a:r>
              <a:rPr lang="da-DK" dirty="0" smtClean="0">
                <a:latin typeface="Arial" pitchFamily="34" charset="0"/>
                <a:cs typeface="Arial" pitchFamily="34" charset="0"/>
              </a:rPr>
              <a:t>Udbudsbekendtgørelse</a:t>
            </a:r>
          </a:p>
          <a:p>
            <a:pPr>
              <a:lnSpc>
                <a:spcPct val="100000"/>
              </a:lnSpc>
            </a:pPr>
            <a:r>
              <a:rPr lang="da-DK" dirty="0" smtClean="0">
                <a:latin typeface="Arial" pitchFamily="34" charset="0"/>
                <a:cs typeface="Arial" pitchFamily="34" charset="0"/>
              </a:rPr>
              <a:t>Udbudsbetingelser</a:t>
            </a:r>
          </a:p>
          <a:p>
            <a:pPr>
              <a:lnSpc>
                <a:spcPct val="100000"/>
              </a:lnSpc>
            </a:pPr>
            <a:r>
              <a:rPr lang="da-DK" dirty="0" smtClean="0">
                <a:latin typeface="Arial" pitchFamily="34" charset="0"/>
                <a:cs typeface="Arial" pitchFamily="34" charset="0"/>
              </a:rPr>
              <a:t>Bilag 1 – Tilbudsbrev</a:t>
            </a:r>
          </a:p>
          <a:p>
            <a:pPr>
              <a:lnSpc>
                <a:spcPct val="100000"/>
              </a:lnSpc>
            </a:pPr>
            <a:r>
              <a:rPr lang="da-DK" dirty="0" smtClean="0">
                <a:latin typeface="Arial" pitchFamily="34" charset="0"/>
                <a:cs typeface="Arial" pitchFamily="34" charset="0"/>
              </a:rPr>
              <a:t>Bilag 2 – Støtteerklæring (skabelon), hvis relevant</a:t>
            </a:r>
          </a:p>
          <a:p>
            <a:pPr>
              <a:lnSpc>
                <a:spcPct val="100000"/>
              </a:lnSpc>
            </a:pPr>
            <a:r>
              <a:rPr lang="da-DK" dirty="0" smtClean="0">
                <a:latin typeface="Arial" pitchFamily="34" charset="0"/>
                <a:cs typeface="Arial" pitchFamily="34" charset="0"/>
              </a:rPr>
              <a:t>ESPD</a:t>
            </a:r>
          </a:p>
          <a:p>
            <a:pPr>
              <a:lnSpc>
                <a:spcPct val="100000"/>
              </a:lnSpc>
              <a:buNone/>
            </a:pPr>
            <a:r>
              <a:rPr lang="da-DK" dirty="0" smtClean="0">
                <a:latin typeface="Arial" pitchFamily="34" charset="0"/>
                <a:cs typeface="Arial" pitchFamily="34" charset="0"/>
              </a:rPr>
              <a:t>Udbudsdokumenternes formål:</a:t>
            </a:r>
          </a:p>
          <a:p>
            <a:pPr>
              <a:lnSpc>
                <a:spcPct val="100000"/>
              </a:lnSpc>
            </a:pPr>
            <a:r>
              <a:rPr lang="da-DK" dirty="0" smtClean="0">
                <a:latin typeface="Arial" pitchFamily="34" charset="0"/>
                <a:cs typeface="Arial" pitchFamily="34" charset="0"/>
              </a:rPr>
              <a:t>Formålet med udbudsdokumenterne er at beskrive de formelle regler for udbudsproceduren, udvælgelse af egnede tilbudsgivere, beskrivelse af evalueringsmetode- og model. Yderligere beskrives de formelle regler for, hvordan FMI udpeger den/de vindende tilbudsgiver(e).</a:t>
            </a:r>
          </a:p>
          <a:p>
            <a:pPr>
              <a:lnSpc>
                <a:spcPct val="100000"/>
              </a:lnSpc>
            </a:pPr>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11</a:t>
            </a:fld>
            <a:endParaRPr lang="da-DK"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Kontraktmateriale</a:t>
            </a:r>
            <a:br>
              <a:rPr lang="da-DK" dirty="0" smtClean="0"/>
            </a:br>
            <a:r>
              <a:rPr lang="da-DK" sz="2000" dirty="0" smtClean="0"/>
              <a:t>Rammeaftalen og dertilhørende Appendiks.</a:t>
            </a:r>
            <a:endParaRPr lang="da-DK" dirty="0"/>
          </a:p>
        </p:txBody>
      </p:sp>
      <p:sp>
        <p:nvSpPr>
          <p:cNvPr id="3" name="Pladsholder til tekst 2"/>
          <p:cNvSpPr>
            <a:spLocks noGrp="1"/>
          </p:cNvSpPr>
          <p:nvPr>
            <p:ph type="body" sz="quarter" idx="13"/>
          </p:nvPr>
        </p:nvSpPr>
        <p:spPr/>
        <p:txBody>
          <a:bodyPr/>
          <a:lstStyle/>
          <a:p>
            <a:pPr marL="0" indent="0">
              <a:buNone/>
            </a:pPr>
            <a:r>
              <a:rPr lang="da-DK" dirty="0" smtClean="0">
                <a:latin typeface="Arial" panose="020B0604020202020204" pitchFamily="34" charset="0"/>
                <a:cs typeface="Arial" panose="020B0604020202020204" pitchFamily="34" charset="0"/>
              </a:rPr>
              <a:t>Kontraktmaterialets formål: </a:t>
            </a:r>
          </a:p>
          <a:p>
            <a:r>
              <a:rPr lang="da-DK" dirty="0" smtClean="0">
                <a:latin typeface="Arial" panose="020B0604020202020204" pitchFamily="34" charset="0"/>
                <a:cs typeface="Arial" panose="020B0604020202020204" pitchFamily="34" charset="0"/>
              </a:rPr>
              <a:t>Kontraktmaterialet indeholder bestemmelser, der regulerer forholdet mellem de kontraherende parter igennem Rammeaftalens løbetid. </a:t>
            </a:r>
          </a:p>
          <a:p>
            <a:r>
              <a:rPr lang="da-DK" dirty="0" smtClean="0">
                <a:latin typeface="Arial" panose="020B0604020202020204" pitchFamily="34" charset="0"/>
                <a:cs typeface="Arial" panose="020B0604020202020204" pitchFamily="34" charset="0"/>
              </a:rPr>
              <a:t>Husk der ikke kan tages forbehold for Kontraktdokumenterne – gennemlæs derfor alle dokumenter.</a:t>
            </a:r>
          </a:p>
          <a:p>
            <a:r>
              <a:rPr lang="da-DK" dirty="0" smtClean="0">
                <a:latin typeface="Arial" panose="020B0604020202020204" pitchFamily="34" charset="0"/>
                <a:cs typeface="Arial" panose="020B0604020202020204" pitchFamily="34" charset="0"/>
              </a:rPr>
              <a:t>Tilbudsgivers afgivelse af tilbud i ETHICS udgør derved en accept af de vilkår som fremgår af Kontraktmaterialet. </a:t>
            </a:r>
          </a:p>
          <a:p>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12</a:t>
            </a:fld>
            <a:endParaRPr lang="da-DK" dirty="0"/>
          </a:p>
        </p:txBody>
      </p:sp>
    </p:spTree>
    <p:extLst>
      <p:ext uri="{BB962C8B-B14F-4D97-AF65-F5344CB8AC3E}">
        <p14:creationId xmlns:p14="http://schemas.microsoft.com/office/powerpoint/2010/main" val="341090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3125" y="586958"/>
            <a:ext cx="8029573" cy="1179821"/>
          </a:xfrm>
        </p:spPr>
        <p:txBody>
          <a:bodyPr/>
          <a:lstStyle/>
          <a:p>
            <a:r>
              <a:rPr lang="da-DK" dirty="0" smtClean="0"/>
              <a:t>Oversigt over udbudsmateriale</a:t>
            </a:r>
            <a:endParaRPr lang="da-DK" sz="1800" dirty="0"/>
          </a:p>
        </p:txBody>
      </p:sp>
      <p:sp>
        <p:nvSpPr>
          <p:cNvPr id="3" name="Pladsholder til tekst 2"/>
          <p:cNvSpPr>
            <a:spLocks noGrp="1"/>
          </p:cNvSpPr>
          <p:nvPr>
            <p:ph type="body" sz="quarter" idx="13"/>
          </p:nvPr>
        </p:nvSpPr>
        <p:spPr>
          <a:xfrm>
            <a:off x="755651" y="1064712"/>
            <a:ext cx="8029574" cy="5085567"/>
          </a:xfrm>
          <a:ln>
            <a:solidFill>
              <a:schemeClr val="bg1"/>
            </a:solidFill>
          </a:ln>
        </p:spPr>
        <p:txBody>
          <a:bodyPr/>
          <a:lstStyle/>
          <a:p>
            <a:pPr marL="0" indent="0">
              <a:buNone/>
            </a:pPr>
            <a:r>
              <a:rPr lang="da-DK" sz="1000" dirty="0" smtClean="0">
                <a:latin typeface="Arial" panose="020B0604020202020204" pitchFamily="34" charset="0"/>
                <a:cs typeface="Arial" panose="020B0604020202020204" pitchFamily="34" charset="0"/>
              </a:rPr>
              <a:t>Rammeaftale og dertilhørende Appendiks:</a:t>
            </a:r>
          </a:p>
          <a:p>
            <a:pPr>
              <a:lnSpc>
                <a:spcPct val="100000"/>
              </a:lnSpc>
              <a:spcBef>
                <a:spcPts val="600"/>
              </a:spcBef>
            </a:pPr>
            <a:r>
              <a:rPr lang="da-DK" sz="1000" dirty="0" smtClean="0">
                <a:latin typeface="Arial" panose="020B0604020202020204" pitchFamily="34" charset="0"/>
                <a:cs typeface="Arial" panose="020B0604020202020204" pitchFamily="34" charset="0"/>
              </a:rPr>
              <a:t>Rammeaftale</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A – Kravspecifikation</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A.1 – Oversigt over Forsvarets flåde af mobilkraner</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B – CSR</a:t>
            </a:r>
          </a:p>
          <a:p>
            <a:pPr>
              <a:lnSpc>
                <a:spcPct val="100000"/>
              </a:lnSpc>
              <a:spcBef>
                <a:spcPts val="600"/>
              </a:spcBef>
            </a:pPr>
            <a:r>
              <a:rPr lang="da-DK" sz="1000" b="1" dirty="0" smtClean="0">
                <a:solidFill>
                  <a:srgbClr val="FF0000"/>
                </a:solidFill>
                <a:latin typeface="Arial" panose="020B0604020202020204" pitchFamily="34" charset="0"/>
                <a:cs typeface="Arial" panose="020B0604020202020204" pitchFamily="34" charset="0"/>
              </a:rPr>
              <a:t>Appendiks C – Leverandørens tilbud</a:t>
            </a:r>
          </a:p>
          <a:p>
            <a:pPr>
              <a:lnSpc>
                <a:spcPct val="100000"/>
              </a:lnSpc>
              <a:spcBef>
                <a:spcPts val="600"/>
              </a:spcBef>
            </a:pPr>
            <a:r>
              <a:rPr lang="da-DK" sz="1000" b="1" dirty="0" smtClean="0">
                <a:solidFill>
                  <a:srgbClr val="FF0000"/>
                </a:solidFill>
                <a:latin typeface="Arial" panose="020B0604020202020204" pitchFamily="34" charset="0"/>
                <a:cs typeface="Arial" panose="020B0604020202020204" pitchFamily="34" charset="0"/>
              </a:rPr>
              <a:t>Appendiks C.1 – Prisbilag</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D – Specifikke NATO kodifikationsoplysninger</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D.1 – NATO kodifikationsformular</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E – Prisregulering</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F – Procedure for udgåede produkter og substitution heraf</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G – Standarder for pakning og mærkning</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H – Kvalitetssikring </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H.1 – Certificate og </a:t>
            </a:r>
            <a:r>
              <a:rPr lang="da-DK" sz="1000" dirty="0" err="1" smtClean="0">
                <a:latin typeface="Arial" panose="020B0604020202020204" pitchFamily="34" charset="0"/>
                <a:cs typeface="Arial" panose="020B0604020202020204" pitchFamily="34" charset="0"/>
              </a:rPr>
              <a:t>Conformity</a:t>
            </a:r>
            <a:r>
              <a:rPr lang="da-DK" sz="1000" dirty="0" smtClean="0">
                <a:latin typeface="Arial" panose="020B0604020202020204" pitchFamily="34" charset="0"/>
                <a:cs typeface="Arial" panose="020B0604020202020204" pitchFamily="34" charset="0"/>
              </a:rPr>
              <a:t> </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I – Uddannelse og træning </a:t>
            </a:r>
          </a:p>
          <a:p>
            <a:pPr>
              <a:lnSpc>
                <a:spcPct val="100000"/>
              </a:lnSpc>
              <a:spcBef>
                <a:spcPts val="600"/>
              </a:spcBef>
            </a:pPr>
            <a:r>
              <a:rPr lang="da-DK" sz="1000" dirty="0" smtClean="0">
                <a:latin typeface="Arial" panose="020B0604020202020204" pitchFamily="34" charset="0"/>
                <a:cs typeface="Arial" panose="020B0604020202020204" pitchFamily="34" charset="0"/>
              </a:rPr>
              <a:t>Appendiks J - Arbejdsrapport</a:t>
            </a:r>
          </a:p>
          <a:p>
            <a:pPr>
              <a:lnSpc>
                <a:spcPct val="100000"/>
              </a:lnSpc>
              <a:spcBef>
                <a:spcPts val="600"/>
              </a:spcBef>
            </a:pPr>
            <a:endParaRPr lang="da-DK" sz="1000" dirty="0">
              <a:latin typeface="Arial" panose="020B0604020202020204" pitchFamily="34" charset="0"/>
              <a:cs typeface="Arial" panose="020B0604020202020204" pitchFamily="34" charset="0"/>
            </a:endParaRPr>
          </a:p>
          <a:p>
            <a:pPr marL="0" indent="0">
              <a:lnSpc>
                <a:spcPct val="100000"/>
              </a:lnSpc>
              <a:spcBef>
                <a:spcPts val="600"/>
              </a:spcBef>
              <a:buNone/>
            </a:pPr>
            <a:r>
              <a:rPr lang="da-DK" sz="1000" dirty="0" smtClean="0">
                <a:latin typeface="Arial" panose="020B0604020202020204" pitchFamily="34" charset="0"/>
                <a:cs typeface="Arial" panose="020B0604020202020204" pitchFamily="34" charset="0"/>
              </a:rPr>
              <a:t>Udbudsdokumenter</a:t>
            </a:r>
          </a:p>
          <a:p>
            <a:pPr>
              <a:lnSpc>
                <a:spcPct val="100000"/>
              </a:lnSpc>
              <a:spcBef>
                <a:spcPts val="600"/>
              </a:spcBef>
            </a:pPr>
            <a:r>
              <a:rPr lang="da-DK" sz="1000" b="1" dirty="0" smtClean="0">
                <a:solidFill>
                  <a:srgbClr val="FF0000"/>
                </a:solidFill>
                <a:latin typeface="Arial" panose="020B0604020202020204" pitchFamily="34" charset="0"/>
                <a:cs typeface="Arial" panose="020B0604020202020204" pitchFamily="34" charset="0"/>
              </a:rPr>
              <a:t>Bilag 1 – Tilbudsbrev</a:t>
            </a:r>
          </a:p>
          <a:p>
            <a:pPr>
              <a:lnSpc>
                <a:spcPct val="100000"/>
              </a:lnSpc>
              <a:spcBef>
                <a:spcPts val="600"/>
              </a:spcBef>
            </a:pPr>
            <a:r>
              <a:rPr lang="da-DK" sz="1000" dirty="0" smtClean="0">
                <a:latin typeface="Arial" panose="020B0604020202020204" pitchFamily="34" charset="0"/>
                <a:cs typeface="Arial" panose="020B0604020202020204" pitchFamily="34" charset="0"/>
              </a:rPr>
              <a:t>Bilag 2 – Støtteerklæring (skabelon), hvis relevant</a:t>
            </a:r>
          </a:p>
          <a:p>
            <a:pPr>
              <a:lnSpc>
                <a:spcPct val="100000"/>
              </a:lnSpc>
              <a:spcBef>
                <a:spcPts val="600"/>
              </a:spcBef>
            </a:pPr>
            <a:r>
              <a:rPr lang="da-DK" sz="1000" dirty="0" smtClean="0">
                <a:latin typeface="Arial" panose="020B0604020202020204" pitchFamily="34" charset="0"/>
                <a:cs typeface="Arial" panose="020B0604020202020204" pitchFamily="34" charset="0"/>
              </a:rPr>
              <a:t>Udbudsbetingelser</a:t>
            </a:r>
          </a:p>
          <a:p>
            <a:pPr>
              <a:lnSpc>
                <a:spcPct val="100000"/>
              </a:lnSpc>
              <a:spcBef>
                <a:spcPts val="600"/>
              </a:spcBef>
            </a:pPr>
            <a:r>
              <a:rPr lang="da-DK" sz="1000" b="1" dirty="0" smtClean="0">
                <a:solidFill>
                  <a:srgbClr val="FF0000"/>
                </a:solidFill>
                <a:latin typeface="Arial" panose="020B0604020202020204" pitchFamily="34" charset="0"/>
                <a:cs typeface="Arial" panose="020B0604020202020204" pitchFamily="34" charset="0"/>
              </a:rPr>
              <a:t>ESPD</a:t>
            </a:r>
          </a:p>
          <a:p>
            <a:pPr>
              <a:lnSpc>
                <a:spcPct val="100000"/>
              </a:lnSpc>
              <a:spcBef>
                <a:spcPts val="600"/>
              </a:spcBef>
            </a:pPr>
            <a:endParaRPr lang="da-DK" sz="1000" dirty="0" smtClean="0"/>
          </a:p>
          <a:p>
            <a:pPr>
              <a:lnSpc>
                <a:spcPct val="100000"/>
              </a:lnSpc>
              <a:spcBef>
                <a:spcPts val="600"/>
              </a:spcBef>
            </a:pPr>
            <a:endParaRPr lang="da-DK" sz="1000" dirty="0" smtClean="0"/>
          </a:p>
          <a:p>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13</a:t>
            </a:fld>
            <a:endParaRPr lang="da-DK" dirty="0"/>
          </a:p>
        </p:txBody>
      </p:sp>
      <p:sp>
        <p:nvSpPr>
          <p:cNvPr id="12" name="Tekstboks 11"/>
          <p:cNvSpPr txBox="1"/>
          <p:nvPr/>
        </p:nvSpPr>
        <p:spPr>
          <a:xfrm>
            <a:off x="5699342" y="2225248"/>
            <a:ext cx="3319397" cy="923330"/>
          </a:xfrm>
          <a:prstGeom prst="rect">
            <a:avLst/>
          </a:prstGeom>
          <a:noFill/>
        </p:spPr>
        <p:txBody>
          <a:bodyPr wrap="square" lIns="0" tIns="0" rIns="0" bIns="0" rtlCol="0">
            <a:spAutoFit/>
          </a:bodyPr>
          <a:lstStyle/>
          <a:p>
            <a:pPr>
              <a:lnSpc>
                <a:spcPct val="125000"/>
              </a:lnSpc>
            </a:pPr>
            <a:r>
              <a:rPr lang="da-DK" sz="1600" b="1" dirty="0" smtClean="0">
                <a:solidFill>
                  <a:srgbClr val="FF0000"/>
                </a:solidFill>
              </a:rPr>
              <a:t>Et tilbud skal indeholde dokumenter markeret med rød farve.</a:t>
            </a:r>
            <a:endParaRPr lang="da-DK" sz="1600" b="1" dirty="0">
              <a:solidFill>
                <a:srgbClr val="FF0000"/>
              </a:solidFill>
            </a:endParaRPr>
          </a:p>
        </p:txBody>
      </p:sp>
    </p:spTree>
    <p:extLst>
      <p:ext uri="{BB962C8B-B14F-4D97-AF65-F5344CB8AC3E}">
        <p14:creationId xmlns:p14="http://schemas.microsoft.com/office/powerpoint/2010/main" val="2695821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Gennemgang af udvalgte Appendiks </a:t>
            </a:r>
            <a:endParaRPr lang="da-DK" dirty="0"/>
          </a:p>
        </p:txBody>
      </p:sp>
      <p:sp>
        <p:nvSpPr>
          <p:cNvPr id="3" name="Pladsholder til tekst 2"/>
          <p:cNvSpPr>
            <a:spLocks noGrp="1"/>
          </p:cNvSpPr>
          <p:nvPr>
            <p:ph type="body" sz="quarter" idx="13"/>
          </p:nvPr>
        </p:nvSpPr>
        <p:spPr/>
        <p:txBody>
          <a:bodyPr/>
          <a:lstStyle/>
          <a:p>
            <a:pPr marL="0" indent="0">
              <a:buNone/>
            </a:pPr>
            <a:r>
              <a:rPr lang="da-DK" dirty="0" smtClean="0">
                <a:latin typeface="Arial" panose="020B0604020202020204" pitchFamily="34" charset="0"/>
                <a:cs typeface="Arial" panose="020B0604020202020204" pitchFamily="34" charset="0"/>
              </a:rPr>
              <a:t>De efterfølgende slides vil gennemgå udvalgte Appendiks, der har betydning for Tilbudsgivers udfyldelse i forbindelse med tilbudsafgivning samt dennes konditionsmæssighed. </a:t>
            </a:r>
          </a:p>
          <a:p>
            <a:r>
              <a:rPr lang="da-DK" dirty="0" smtClean="0">
                <a:latin typeface="Arial" panose="020B0604020202020204" pitchFamily="34" charset="0"/>
                <a:cs typeface="Arial" panose="020B0604020202020204" pitchFamily="34" charset="0"/>
              </a:rPr>
              <a:t>1) Gennemgang af Appendiks A – Kravspecifikation.</a:t>
            </a:r>
          </a:p>
          <a:p>
            <a:r>
              <a:rPr lang="da-DK" dirty="0" smtClean="0">
                <a:latin typeface="Arial" panose="020B0604020202020204" pitchFamily="34" charset="0"/>
                <a:cs typeface="Arial" panose="020B0604020202020204" pitchFamily="34" charset="0"/>
              </a:rPr>
              <a:t>2) Gennemgang af Appendiks C – Leverandørens tilbud og udfyldelse heraf. </a:t>
            </a:r>
          </a:p>
          <a:p>
            <a:r>
              <a:rPr lang="da-DK" dirty="0" smtClean="0">
                <a:latin typeface="Arial" panose="020B0604020202020204" pitchFamily="34" charset="0"/>
                <a:cs typeface="Arial" panose="020B0604020202020204" pitchFamily="34" charset="0"/>
              </a:rPr>
              <a:t>3) Gennemgang af Appendiks C.1 – Prisbilag</a:t>
            </a:r>
          </a:p>
          <a:p>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14</a:t>
            </a:fld>
            <a:endParaRPr lang="da-DK" dirty="0"/>
          </a:p>
        </p:txBody>
      </p:sp>
    </p:spTree>
    <p:extLst>
      <p:ext uri="{BB962C8B-B14F-4D97-AF65-F5344CB8AC3E}">
        <p14:creationId xmlns:p14="http://schemas.microsoft.com/office/powerpoint/2010/main" val="4190845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Appendiks A - Kravspecifikation</a:t>
            </a:r>
            <a:endParaRPr lang="da-DK" dirty="0"/>
          </a:p>
        </p:txBody>
      </p:sp>
      <p:sp>
        <p:nvSpPr>
          <p:cNvPr id="3" name="Pladsholder til tekst 2"/>
          <p:cNvSpPr>
            <a:spLocks noGrp="1"/>
          </p:cNvSpPr>
          <p:nvPr>
            <p:ph type="body" sz="quarter" idx="13"/>
          </p:nvPr>
        </p:nvSpPr>
        <p:spPr>
          <a:xfrm>
            <a:off x="755651" y="1866987"/>
            <a:ext cx="8029574" cy="3673475"/>
          </a:xfrm>
        </p:spPr>
        <p:txBody>
          <a:bodyPr/>
          <a:lstStyle/>
          <a:p>
            <a:r>
              <a:rPr lang="da-DK" dirty="0" smtClean="0">
                <a:latin typeface="Arial" panose="020B0604020202020204" pitchFamily="34" charset="0"/>
                <a:cs typeface="Arial" panose="020B0604020202020204" pitchFamily="34" charset="0"/>
              </a:rPr>
              <a:t>Kravspecifikationen beskriver mindstekravene til den/de efterspurgte ydelser.</a:t>
            </a:r>
          </a:p>
          <a:p>
            <a:r>
              <a:rPr lang="da-DK" dirty="0" smtClean="0">
                <a:latin typeface="Arial" panose="020B0604020202020204" pitchFamily="34" charset="0"/>
                <a:cs typeface="Arial" panose="020B0604020202020204" pitchFamily="34" charset="0"/>
              </a:rPr>
              <a:t>Alle krav er inddelt i ”Mindstekrav” i klassificeringskolonnen. Mindstekrav er markeret med ”</a:t>
            </a:r>
            <a:r>
              <a:rPr lang="da-DK" b="1" dirty="0" smtClean="0">
                <a:latin typeface="Arial" panose="020B0604020202020204" pitchFamily="34" charset="0"/>
                <a:cs typeface="Arial" panose="020B0604020202020204" pitchFamily="34" charset="0"/>
              </a:rPr>
              <a:t>M</a:t>
            </a:r>
            <a:r>
              <a:rPr lang="da-DK" dirty="0" smtClean="0">
                <a:latin typeface="Arial" panose="020B0604020202020204" pitchFamily="34" charset="0"/>
                <a:cs typeface="Arial" panose="020B0604020202020204" pitchFamily="34" charset="0"/>
              </a:rPr>
              <a:t>”. </a:t>
            </a:r>
          </a:p>
          <a:p>
            <a:pPr marL="0" indent="0">
              <a:buNone/>
            </a:pPr>
            <a:endParaRPr lang="da-DK" dirty="0" smtClean="0">
              <a:latin typeface="Arial" panose="020B0604020202020204" pitchFamily="34" charset="0"/>
              <a:cs typeface="Arial" panose="020B0604020202020204" pitchFamily="34" charset="0"/>
            </a:endParaRPr>
          </a:p>
          <a:p>
            <a:pPr marL="0" indent="0">
              <a:buNone/>
            </a:pPr>
            <a:endParaRPr lang="da-DK" dirty="0"/>
          </a:p>
          <a:p>
            <a:pPr marL="0" indent="0">
              <a:buNone/>
            </a:pPr>
            <a:endParaRPr lang="da-DK" dirty="0" smtClean="0"/>
          </a:p>
          <a:p>
            <a:pPr marL="0" indent="0">
              <a:buNone/>
            </a:pPr>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15</a:t>
            </a:fld>
            <a:endParaRPr lang="da-DK" dirty="0"/>
          </a:p>
        </p:txBody>
      </p:sp>
      <p:graphicFrame>
        <p:nvGraphicFramePr>
          <p:cNvPr id="5" name="Tabel 4"/>
          <p:cNvGraphicFramePr>
            <a:graphicFrameLocks noGrp="1"/>
          </p:cNvGraphicFramePr>
          <p:nvPr/>
        </p:nvGraphicFramePr>
        <p:xfrm>
          <a:off x="1754029" y="3710781"/>
          <a:ext cx="6031230" cy="914400"/>
        </p:xfrm>
        <a:graphic>
          <a:graphicData uri="http://schemas.openxmlformats.org/drawingml/2006/table">
            <a:tbl>
              <a:tblPr firstRow="1" firstCol="1" bandRow="1" bandCol="1"/>
              <a:tblGrid>
                <a:gridCol w="991870"/>
                <a:gridCol w="5039360"/>
              </a:tblGrid>
              <a:tr h="0">
                <a:tc>
                  <a:txBody>
                    <a:bodyPr/>
                    <a:lstStyle/>
                    <a:p>
                      <a:pPr algn="ctr">
                        <a:lnSpc>
                          <a:spcPct val="150000"/>
                        </a:lnSpc>
                        <a:spcAft>
                          <a:spcPts val="0"/>
                        </a:spcAft>
                      </a:pPr>
                      <a:r>
                        <a:rPr lang="da-DK" sz="1000">
                          <a:effectLst/>
                          <a:latin typeface="Tahoma"/>
                          <a:ea typeface="Times New Roman"/>
                          <a:cs typeface="Times New Roman"/>
                        </a:rPr>
                        <a:t>Klassificerings-ID</a:t>
                      </a:r>
                      <a:endParaRPr lang="da-DK" sz="10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ahoma"/>
                          <a:ea typeface="Times New Roman"/>
                          <a:cs typeface="Times New Roman"/>
                        </a:rPr>
                        <a:t>Beskrivelse</a:t>
                      </a:r>
                      <a:endParaRPr lang="da-DK" sz="100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100">
                <a:tc>
                  <a:txBody>
                    <a:bodyPr/>
                    <a:lstStyle/>
                    <a:p>
                      <a:pPr algn="ctr">
                        <a:lnSpc>
                          <a:spcPct val="150000"/>
                        </a:lnSpc>
                        <a:spcAft>
                          <a:spcPts val="0"/>
                        </a:spcAft>
                      </a:pPr>
                      <a:r>
                        <a:rPr lang="da-DK" sz="1000" b="1">
                          <a:effectLst/>
                          <a:latin typeface="Tahoma"/>
                          <a:ea typeface="Times New Roman"/>
                          <a:cs typeface="Times New Roman"/>
                        </a:rPr>
                        <a:t>M</a:t>
                      </a:r>
                      <a:endParaRPr lang="da-DK" sz="100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da-DK" sz="1000" dirty="0">
                          <a:effectLst/>
                          <a:latin typeface="Tahoma"/>
                          <a:ea typeface="Times New Roman"/>
                          <a:cs typeface="Times New Roman"/>
                        </a:rPr>
                        <a:t>Mindstekrav. Et Mindstekrav </a:t>
                      </a:r>
                      <a:r>
                        <a:rPr lang="da-DK" sz="1000" u="sng" dirty="0">
                          <a:effectLst/>
                          <a:latin typeface="Tahoma"/>
                          <a:ea typeface="Times New Roman"/>
                          <a:cs typeface="Times New Roman"/>
                        </a:rPr>
                        <a:t>skal</a:t>
                      </a:r>
                      <a:r>
                        <a:rPr lang="da-DK" sz="1000" dirty="0">
                          <a:effectLst/>
                          <a:latin typeface="Tahoma"/>
                          <a:ea typeface="Times New Roman"/>
                          <a:cs typeface="Times New Roman"/>
                        </a:rPr>
                        <a:t> opfyldes af tilbudsgiver. Hvis et Mindstekrav ikke er opfyldt, vil tilbuddet ikke indgå i den videre evaluering.</a:t>
                      </a:r>
                      <a:endParaRPr lang="da-DK" sz="1000" dirty="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86983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Appendiks A - Kravspecifikation</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I kravspecifikation angives det ligeledes om FMI ønsker en beskrivelse eller dokumentation i forbindelse med opfyldelse af det pågældende krav. </a:t>
            </a:r>
          </a:p>
          <a:p>
            <a:pPr marL="0" indent="0">
              <a:buNone/>
            </a:pPr>
            <a:endParaRPr lang="da-DK" dirty="0" smtClean="0">
              <a:latin typeface="Arial" panose="020B0604020202020204" pitchFamily="34" charset="0"/>
              <a:cs typeface="Arial" panose="020B0604020202020204" pitchFamily="34" charset="0"/>
            </a:endParaRPr>
          </a:p>
          <a:p>
            <a:pPr marL="0" indent="0">
              <a:buNone/>
            </a:pPr>
            <a:endParaRPr lang="da-DK" dirty="0">
              <a:latin typeface="Arial" panose="020B0604020202020204" pitchFamily="34" charset="0"/>
              <a:cs typeface="Arial" panose="020B0604020202020204" pitchFamily="34" charset="0"/>
            </a:endParaRPr>
          </a:p>
          <a:p>
            <a:pPr marL="0" indent="0">
              <a:buNone/>
            </a:pPr>
            <a:endParaRPr lang="da-DK" dirty="0" smtClean="0">
              <a:latin typeface="Arial" panose="020B0604020202020204" pitchFamily="34" charset="0"/>
              <a:cs typeface="Arial" panose="020B0604020202020204" pitchFamily="34" charset="0"/>
            </a:endParaRPr>
          </a:p>
          <a:p>
            <a:pPr marL="0" indent="0">
              <a:buNone/>
            </a:pPr>
            <a:endParaRPr lang="da-DK" dirty="0" smtClean="0">
              <a:latin typeface="Arial" panose="020B0604020202020204" pitchFamily="34" charset="0"/>
              <a:cs typeface="Arial" panose="020B0604020202020204" pitchFamily="34" charset="0"/>
            </a:endParaRPr>
          </a:p>
          <a:p>
            <a:pPr marL="0" indent="0">
              <a:buNone/>
            </a:pPr>
            <a:endParaRPr lang="da-DK" dirty="0" smtClean="0">
              <a:latin typeface="Arial" panose="020B0604020202020204" pitchFamily="34" charset="0"/>
              <a:cs typeface="Arial" panose="020B0604020202020204" pitchFamily="34" charset="0"/>
            </a:endParaRPr>
          </a:p>
          <a:p>
            <a:r>
              <a:rPr lang="da-DK" dirty="0" smtClean="0">
                <a:latin typeface="Arial" panose="020B0604020202020204" pitchFamily="34" charset="0"/>
                <a:cs typeface="Arial" panose="020B0604020202020204" pitchFamily="34" charset="0"/>
              </a:rPr>
              <a:t>I sidste ende er det tilbudsgiver, der bestemmer, hvilken dokumentation denne ønsker at vedlægge. Det vigtige er, at dokumentationen er tilstrækkelig til at dokumentere at det pågældende krav opfyldes. </a:t>
            </a: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16</a:t>
            </a:fld>
            <a:endParaRPr lang="da-DK" dirty="0"/>
          </a:p>
        </p:txBody>
      </p:sp>
      <p:graphicFrame>
        <p:nvGraphicFramePr>
          <p:cNvPr id="10" name="Tabel 9"/>
          <p:cNvGraphicFramePr>
            <a:graphicFrameLocks noGrp="1"/>
          </p:cNvGraphicFramePr>
          <p:nvPr>
            <p:extLst>
              <p:ext uri="{D42A27DB-BD31-4B8C-83A1-F6EECF244321}">
                <p14:modId xmlns:p14="http://schemas.microsoft.com/office/powerpoint/2010/main" val="771333121"/>
              </p:ext>
            </p:extLst>
          </p:nvPr>
        </p:nvGraphicFramePr>
        <p:xfrm>
          <a:off x="1845469" y="3119553"/>
          <a:ext cx="5848350" cy="1463040"/>
        </p:xfrm>
        <a:graphic>
          <a:graphicData uri="http://schemas.openxmlformats.org/drawingml/2006/table">
            <a:tbl>
              <a:tblPr firstRow="1" firstCol="1" bandRow="1" bandCol="1"/>
              <a:tblGrid>
                <a:gridCol w="1057275"/>
                <a:gridCol w="4791075"/>
              </a:tblGrid>
              <a:tr h="0">
                <a:tc>
                  <a:txBody>
                    <a:bodyPr/>
                    <a:lstStyle/>
                    <a:p>
                      <a:pPr marL="228600" indent="-228600" algn="ctr">
                        <a:spcAft>
                          <a:spcPts val="0"/>
                        </a:spcAft>
                        <a:tabLst>
                          <a:tab pos="228600" algn="l"/>
                          <a:tab pos="828040" algn="l"/>
                        </a:tabLst>
                      </a:pPr>
                      <a:r>
                        <a:rPr lang="da-DK" sz="1200" dirty="0">
                          <a:effectLst/>
                          <a:latin typeface="Verdana"/>
                          <a:ea typeface="Times New Roman"/>
                          <a:cs typeface="Times New Roman"/>
                        </a:rPr>
                        <a:t>Betegnelses ID</a:t>
                      </a:r>
                      <a:endParaRPr lang="da-DK" sz="1000"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gn="ctr">
                        <a:spcAft>
                          <a:spcPts val="0"/>
                        </a:spcAft>
                        <a:tabLst>
                          <a:tab pos="228600" algn="l"/>
                          <a:tab pos="828040" algn="l"/>
                        </a:tabLst>
                      </a:pPr>
                      <a:r>
                        <a:rPr lang="da-DK" sz="1200">
                          <a:effectLst/>
                          <a:latin typeface="Verdana"/>
                          <a:ea typeface="Times New Roman"/>
                          <a:cs typeface="Times New Roman"/>
                        </a:rPr>
                        <a:t>Forklaring</a:t>
                      </a:r>
                      <a:endParaRPr lang="da-DK" sz="100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100">
                <a:tc>
                  <a:txBody>
                    <a:bodyPr/>
                    <a:lstStyle/>
                    <a:p>
                      <a:pPr marL="228600" indent="-228600" algn="ctr">
                        <a:spcAft>
                          <a:spcPts val="0"/>
                        </a:spcAft>
                        <a:tabLst>
                          <a:tab pos="228600" algn="l"/>
                          <a:tab pos="828040" algn="l"/>
                        </a:tabLst>
                      </a:pPr>
                      <a:r>
                        <a:rPr lang="da-DK" sz="1200">
                          <a:effectLst/>
                          <a:latin typeface="Verdana"/>
                          <a:ea typeface="Times New Roman"/>
                          <a:cs typeface="Times New Roman"/>
                        </a:rPr>
                        <a:t>J/N</a:t>
                      </a:r>
                      <a:endParaRPr lang="da-DK" sz="100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spcAft>
                          <a:spcPts val="0"/>
                        </a:spcAft>
                        <a:tabLst>
                          <a:tab pos="228600" algn="l"/>
                          <a:tab pos="828040" algn="l"/>
                        </a:tabLst>
                      </a:pPr>
                      <a:r>
                        <a:rPr lang="da-DK" sz="1200" dirty="0">
                          <a:effectLst/>
                          <a:latin typeface="Verdana"/>
                          <a:ea typeface="Times New Roman"/>
                          <a:cs typeface="Times New Roman"/>
                        </a:rPr>
                        <a:t>Tilbudsgiver skal besvare med J (Ja) eller N (Nej</a:t>
                      </a:r>
                      <a:r>
                        <a:rPr lang="da-DK" sz="1200" dirty="0" smtClean="0">
                          <a:effectLst/>
                          <a:latin typeface="Verdana"/>
                          <a:ea typeface="Times New Roman"/>
                          <a:cs typeface="Times New Roman"/>
                        </a:rPr>
                        <a:t>) til, om kravet er opfyldt, </a:t>
                      </a:r>
                      <a:r>
                        <a:rPr lang="da-DK" sz="1200" dirty="0">
                          <a:effectLst/>
                          <a:latin typeface="Verdana"/>
                          <a:ea typeface="Times New Roman"/>
                          <a:cs typeface="Times New Roman"/>
                        </a:rPr>
                        <a:t>og hvis nødvendigt med kommentarer. </a:t>
                      </a:r>
                      <a:r>
                        <a:rPr lang="da-DK" sz="1200" dirty="0" smtClean="0">
                          <a:effectLst/>
                          <a:latin typeface="Verdana"/>
                          <a:ea typeface="Times New Roman"/>
                          <a:cs typeface="Times New Roman"/>
                        </a:rPr>
                        <a:t>Bemærk, at hvis </a:t>
                      </a:r>
                      <a:r>
                        <a:rPr lang="da-DK" sz="1200" dirty="0">
                          <a:effectLst/>
                          <a:latin typeface="Verdana"/>
                          <a:ea typeface="Times New Roman"/>
                          <a:cs typeface="Times New Roman"/>
                        </a:rPr>
                        <a:t>kravet er defineret som </a:t>
                      </a:r>
                      <a:r>
                        <a:rPr lang="da-DK" sz="1200" b="1" dirty="0">
                          <a:effectLst/>
                          <a:latin typeface="Verdana"/>
                          <a:ea typeface="Times New Roman"/>
                          <a:cs typeface="Times New Roman"/>
                        </a:rPr>
                        <a:t>M</a:t>
                      </a:r>
                      <a:r>
                        <a:rPr lang="da-DK" sz="1200" dirty="0">
                          <a:effectLst/>
                          <a:latin typeface="Verdana"/>
                          <a:ea typeface="Times New Roman"/>
                          <a:cs typeface="Times New Roman"/>
                        </a:rPr>
                        <a:t>, og svaret er </a:t>
                      </a:r>
                      <a:r>
                        <a:rPr lang="da-DK" sz="1200" b="1" dirty="0">
                          <a:effectLst/>
                          <a:latin typeface="Verdana"/>
                          <a:ea typeface="Times New Roman"/>
                          <a:cs typeface="Times New Roman"/>
                        </a:rPr>
                        <a:t>N</a:t>
                      </a:r>
                      <a:r>
                        <a:rPr lang="da-DK" sz="1200" dirty="0">
                          <a:effectLst/>
                          <a:latin typeface="Verdana"/>
                          <a:ea typeface="Times New Roman"/>
                          <a:cs typeface="Times New Roman"/>
                        </a:rPr>
                        <a:t>, vil tilbudsgiveren ekskluderet fra yderligere </a:t>
                      </a:r>
                      <a:r>
                        <a:rPr lang="da-DK" sz="1200" dirty="0" smtClean="0">
                          <a:effectLst/>
                          <a:latin typeface="Verdana"/>
                          <a:ea typeface="Times New Roman"/>
                          <a:cs typeface="Times New Roman"/>
                        </a:rPr>
                        <a:t>evaluering </a:t>
                      </a:r>
                      <a:endParaRPr lang="da-DK" sz="1000" dirty="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100">
                <a:tc>
                  <a:txBody>
                    <a:bodyPr/>
                    <a:lstStyle/>
                    <a:p>
                      <a:pPr marL="228600" indent="-228600" algn="ctr">
                        <a:spcAft>
                          <a:spcPts val="0"/>
                        </a:spcAft>
                        <a:tabLst>
                          <a:tab pos="228600" algn="l"/>
                          <a:tab pos="828040" algn="l"/>
                        </a:tabLst>
                      </a:pPr>
                      <a:r>
                        <a:rPr lang="da-DK" sz="1200">
                          <a:effectLst/>
                          <a:latin typeface="Verdana"/>
                          <a:ea typeface="Times New Roman"/>
                          <a:cs typeface="Times New Roman"/>
                        </a:rPr>
                        <a:t>D</a:t>
                      </a:r>
                      <a:endParaRPr lang="da-DK" sz="100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spcAft>
                          <a:spcPts val="0"/>
                        </a:spcAft>
                        <a:tabLst>
                          <a:tab pos="228600" algn="l"/>
                          <a:tab pos="828040" algn="l"/>
                        </a:tabLst>
                      </a:pPr>
                      <a:r>
                        <a:rPr lang="da-DK" sz="1200" dirty="0" smtClean="0">
                          <a:effectLst/>
                          <a:latin typeface="Verdana"/>
                          <a:ea typeface="Times New Roman"/>
                          <a:cs typeface="Times New Roman"/>
                        </a:rPr>
                        <a:t>Tilbuddet</a:t>
                      </a:r>
                      <a:r>
                        <a:rPr lang="da-DK" sz="1200" baseline="0" dirty="0" smtClean="0">
                          <a:effectLst/>
                          <a:latin typeface="Verdana"/>
                          <a:ea typeface="Times New Roman"/>
                          <a:cs typeface="Times New Roman"/>
                        </a:rPr>
                        <a:t> skal inkludere en beskrivelse eller vedhæftning af valid dokumentation.</a:t>
                      </a:r>
                      <a:endParaRPr lang="da-DK" sz="1000" dirty="0">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76202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Appendiks C – Leverandørens tilbud</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Kravspecifikation beskriver mindstekravene til den/de efterspurgte ydelser. I Appendiks C skal Tilbudsgiver besvare, om denne opfylder disse. </a:t>
            </a:r>
          </a:p>
          <a:p>
            <a:r>
              <a:rPr lang="da-DK" dirty="0" smtClean="0">
                <a:latin typeface="Arial" panose="020B0604020202020204" pitchFamily="34" charset="0"/>
                <a:cs typeface="Arial" panose="020B0604020202020204" pitchFamily="34" charset="0"/>
              </a:rPr>
              <a:t>Tilbudsgiver skal besvare med J (Ja) eller N (Nej) for at angive om kravene opfyldes eller ej. </a:t>
            </a:r>
          </a:p>
          <a:p>
            <a:r>
              <a:rPr lang="da-DK" dirty="0" smtClean="0">
                <a:latin typeface="Arial" panose="020B0604020202020204" pitchFamily="34" charset="0"/>
                <a:cs typeface="Arial" panose="020B0604020202020204" pitchFamily="34" charset="0"/>
              </a:rPr>
              <a:t>Det er ikke tilladt Tilbudsgiver at tage forbehold for kravene i Kravspecifikationen. </a:t>
            </a:r>
          </a:p>
          <a:p>
            <a:r>
              <a:rPr lang="da-DK" dirty="0" smtClean="0">
                <a:latin typeface="Arial" panose="020B0604020202020204" pitchFamily="34" charset="0"/>
                <a:cs typeface="Arial" panose="020B0604020202020204" pitchFamily="34" charset="0"/>
              </a:rPr>
              <a:t>Hvis Tilbudsgiver giver et uklart svar, som gør, at FMI kommer i tvivl om kravet opfyldes eller ej, betragtes dette som et forbehold. </a:t>
            </a:r>
          </a:p>
          <a:p>
            <a:r>
              <a:rPr lang="da-DK" dirty="0" smtClean="0">
                <a:latin typeface="Arial" panose="020B0604020202020204" pitchFamily="34" charset="0"/>
                <a:cs typeface="Arial" panose="020B0604020202020204" pitchFamily="34" charset="0"/>
              </a:rPr>
              <a:t>Manglende opfyldelse af / forbehold ved et M-krav (Mindstekrav) = </a:t>
            </a:r>
            <a:r>
              <a:rPr lang="da-DK" dirty="0" err="1" smtClean="0">
                <a:latin typeface="Arial" panose="020B0604020202020204" pitchFamily="34" charset="0"/>
                <a:cs typeface="Arial" panose="020B0604020202020204" pitchFamily="34" charset="0"/>
              </a:rPr>
              <a:t>Ukonditionsmæssigt</a:t>
            </a:r>
            <a:r>
              <a:rPr lang="da-DK" dirty="0" smtClean="0">
                <a:latin typeface="Arial" panose="020B0604020202020204" pitchFamily="34" charset="0"/>
                <a:cs typeface="Arial" panose="020B0604020202020204" pitchFamily="34" charset="0"/>
              </a:rPr>
              <a:t>.</a:t>
            </a:r>
            <a:endParaRPr lang="da-DK" dirty="0">
              <a:latin typeface="Arial" panose="020B0604020202020204" pitchFamily="34" charset="0"/>
              <a:cs typeface="Arial" panose="020B0604020202020204" pitchFamily="34" charset="0"/>
            </a:endParaRP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17</a:t>
            </a:fld>
            <a:endParaRPr lang="da-DK" dirty="0"/>
          </a:p>
        </p:txBody>
      </p:sp>
    </p:spTree>
    <p:extLst>
      <p:ext uri="{BB962C8B-B14F-4D97-AF65-F5344CB8AC3E}">
        <p14:creationId xmlns:p14="http://schemas.microsoft.com/office/powerpoint/2010/main" val="4062226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Appendiks C – Leverandørens tilbud</a:t>
            </a:r>
            <a:br>
              <a:rPr lang="da-DK" dirty="0" smtClean="0"/>
            </a:br>
            <a:r>
              <a:rPr lang="da-DK" dirty="0" smtClean="0"/>
              <a:t>Udfyldelse</a:t>
            </a:r>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18</a:t>
            </a:fld>
            <a:endParaRPr lang="da-DK" dirty="0"/>
          </a:p>
        </p:txBody>
      </p:sp>
      <p:sp>
        <p:nvSpPr>
          <p:cNvPr id="14" name="Tekstboks 13"/>
          <p:cNvSpPr txBox="1"/>
          <p:nvPr/>
        </p:nvSpPr>
        <p:spPr>
          <a:xfrm>
            <a:off x="3231715" y="352528"/>
            <a:ext cx="2141951" cy="747962"/>
          </a:xfrm>
          <a:prstGeom prst="rect">
            <a:avLst/>
          </a:prstGeom>
          <a:noFill/>
        </p:spPr>
        <p:txBody>
          <a:bodyPr wrap="square" lIns="0" tIns="0" rIns="0" bIns="0" rtlCol="0">
            <a:spAutoFit/>
          </a:bodyPr>
          <a:lstStyle/>
          <a:p>
            <a:pPr>
              <a:lnSpc>
                <a:spcPct val="125000"/>
              </a:lnSpc>
            </a:pPr>
            <a:r>
              <a:rPr lang="da-DK" sz="1000" b="1" dirty="0" smtClean="0"/>
              <a:t>Tilbudsgiver skal angive J (Ja) eller N (Nej) i kolonnen ”Kravopfyldelse” for samtlige Id. Nr. </a:t>
            </a:r>
          </a:p>
        </p:txBody>
      </p:sp>
      <p:cxnSp>
        <p:nvCxnSpPr>
          <p:cNvPr id="16" name="Lige pilforbindelse 15"/>
          <p:cNvCxnSpPr/>
          <p:nvPr/>
        </p:nvCxnSpPr>
        <p:spPr>
          <a:xfrm>
            <a:off x="4421688" y="1100490"/>
            <a:ext cx="0" cy="212140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kstboks 19"/>
          <p:cNvSpPr txBox="1"/>
          <p:nvPr/>
        </p:nvSpPr>
        <p:spPr>
          <a:xfrm>
            <a:off x="6559003" y="5965700"/>
            <a:ext cx="2459736" cy="577081"/>
          </a:xfrm>
          <a:prstGeom prst="rect">
            <a:avLst/>
          </a:prstGeom>
          <a:noFill/>
        </p:spPr>
        <p:txBody>
          <a:bodyPr wrap="square" lIns="0" tIns="0" rIns="0" bIns="0" rtlCol="0">
            <a:spAutoFit/>
          </a:bodyPr>
          <a:lstStyle/>
          <a:p>
            <a:pPr>
              <a:lnSpc>
                <a:spcPct val="125000"/>
              </a:lnSpc>
            </a:pPr>
            <a:r>
              <a:rPr lang="da-DK" sz="1000" b="1" dirty="0" smtClean="0"/>
              <a:t>Tilbudsgiver skal give en beskrivelse eller henvise til vedlagt dokumentation</a:t>
            </a:r>
          </a:p>
        </p:txBody>
      </p:sp>
      <p:cxnSp>
        <p:nvCxnSpPr>
          <p:cNvPr id="22" name="Lige pilforbindelse 21"/>
          <p:cNvCxnSpPr>
            <a:stCxn id="20" idx="0"/>
          </p:cNvCxnSpPr>
          <p:nvPr/>
        </p:nvCxnSpPr>
        <p:spPr>
          <a:xfrm flipV="1">
            <a:off x="7788871" y="4567023"/>
            <a:ext cx="0" cy="13986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 name="Tabel 2"/>
          <p:cNvGraphicFramePr>
            <a:graphicFrameLocks noGrp="1"/>
          </p:cNvGraphicFramePr>
          <p:nvPr>
            <p:extLst>
              <p:ext uri="{D42A27DB-BD31-4B8C-83A1-F6EECF244321}">
                <p14:modId xmlns:p14="http://schemas.microsoft.com/office/powerpoint/2010/main" val="4237922074"/>
              </p:ext>
            </p:extLst>
          </p:nvPr>
        </p:nvGraphicFramePr>
        <p:xfrm>
          <a:off x="755650" y="2428081"/>
          <a:ext cx="8027988" cy="3479800"/>
        </p:xfrm>
        <a:graphic>
          <a:graphicData uri="http://schemas.openxmlformats.org/drawingml/2006/table">
            <a:tbl>
              <a:tblPr firstRow="1" firstCol="1" lastRow="1" lastCol="1" bandRow="1" bandCol="1"/>
              <a:tblGrid>
                <a:gridCol w="253684"/>
                <a:gridCol w="2406791"/>
                <a:gridCol w="386949"/>
                <a:gridCol w="386949"/>
                <a:gridCol w="464018"/>
                <a:gridCol w="2165951"/>
                <a:gridCol w="1963646"/>
              </a:tblGrid>
              <a:tr h="0">
                <a:tc>
                  <a:txBody>
                    <a:bodyPr/>
                    <a:lstStyle/>
                    <a:p>
                      <a:pPr>
                        <a:spcAft>
                          <a:spcPts val="0"/>
                        </a:spcAft>
                      </a:pPr>
                      <a:r>
                        <a:rPr lang="da-DK" sz="1000" b="1" dirty="0">
                          <a:effectLst/>
                          <a:latin typeface="Tahoma"/>
                          <a:ea typeface="Times New Roman"/>
                          <a:cs typeface="Times New Roman"/>
                        </a:rPr>
                        <a:t>ID-nr.</a:t>
                      </a:r>
                      <a:endParaRPr lang="da-DK" sz="1000" dirty="0">
                        <a:effectLst/>
                        <a:latin typeface="Arial"/>
                        <a:ea typeface="Times New Roman"/>
                        <a:cs typeface="Times New Roman"/>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50000"/>
                        </a:lnSpc>
                        <a:spcBef>
                          <a:spcPts val="100"/>
                        </a:spcBef>
                        <a:spcAft>
                          <a:spcPts val="100"/>
                        </a:spcAft>
                      </a:pPr>
                      <a:r>
                        <a:rPr lang="da-DK" sz="1000" b="1">
                          <a:effectLst/>
                          <a:latin typeface="Tahoma"/>
                          <a:ea typeface="Times New Roman"/>
                          <a:cs typeface="Times New Roman"/>
                        </a:rPr>
                        <a:t>Beskrivelse af krav</a:t>
                      </a:r>
                      <a:endParaRPr lang="da-DK" sz="1000">
                        <a:effectLst/>
                        <a:latin typeface="Arial"/>
                        <a:ea typeface="Times New Roman"/>
                        <a:cs typeface="Times New Roman"/>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a:spcBef>
                          <a:spcPts val="100"/>
                        </a:spcBef>
                        <a:spcAft>
                          <a:spcPts val="100"/>
                        </a:spcAft>
                      </a:pPr>
                      <a:r>
                        <a:rPr lang="da-DK" sz="1000">
                          <a:effectLst/>
                          <a:latin typeface="Tahoma"/>
                          <a:ea typeface="Times New Roman"/>
                          <a:cs typeface="Times New Roman"/>
                        </a:rPr>
                        <a:t>Klassificering</a:t>
                      </a:r>
                      <a:endParaRPr lang="da-DK" sz="1000">
                        <a:effectLst/>
                        <a:latin typeface="Arial"/>
                        <a:ea typeface="Times New Roman"/>
                        <a:cs typeface="Times New Roman"/>
                      </a:endParaRPr>
                    </a:p>
                  </a:txBody>
                  <a:tcPr marL="36195" marR="3619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a:spcBef>
                          <a:spcPts val="100"/>
                        </a:spcBef>
                        <a:spcAft>
                          <a:spcPts val="100"/>
                        </a:spcAft>
                      </a:pPr>
                      <a:r>
                        <a:rPr lang="da-DK" sz="1000">
                          <a:effectLst/>
                          <a:latin typeface="Tahoma"/>
                          <a:ea typeface="Times New Roman"/>
                          <a:cs typeface="Times New Roman"/>
                        </a:rPr>
                        <a:t>Dokumentation</a:t>
                      </a:r>
                      <a:endParaRPr lang="da-DK" sz="1000">
                        <a:effectLst/>
                        <a:latin typeface="Arial"/>
                        <a:ea typeface="Times New Roman"/>
                        <a:cs typeface="Times New Roman"/>
                      </a:endParaRPr>
                    </a:p>
                  </a:txBody>
                  <a:tcPr marL="36195" marR="3619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a:lnSpc>
                          <a:spcPct val="150000"/>
                        </a:lnSpc>
                        <a:spcBef>
                          <a:spcPts val="100"/>
                        </a:spcBef>
                        <a:spcAft>
                          <a:spcPts val="100"/>
                        </a:spcAft>
                      </a:pPr>
                      <a:r>
                        <a:rPr lang="en-US" sz="1000">
                          <a:effectLst/>
                          <a:latin typeface="Tahoma"/>
                          <a:ea typeface="Times New Roman"/>
                          <a:cs typeface="Times New Roman"/>
                        </a:rPr>
                        <a:t>Kravopfyldelse</a:t>
                      </a:r>
                      <a:endParaRPr lang="da-DK" sz="1000">
                        <a:effectLst/>
                        <a:latin typeface="Arial"/>
                        <a:ea typeface="Times New Roman"/>
                        <a:cs typeface="Times New Roman"/>
                      </a:endParaRPr>
                    </a:p>
                  </a:txBody>
                  <a:tcPr marL="36195" marR="3619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50000"/>
                        </a:lnSpc>
                        <a:spcBef>
                          <a:spcPts val="100"/>
                        </a:spcBef>
                        <a:spcAft>
                          <a:spcPts val="100"/>
                        </a:spcAft>
                      </a:pPr>
                      <a:r>
                        <a:rPr lang="en-US" sz="1000" b="1">
                          <a:effectLst/>
                          <a:latin typeface="Tahoma"/>
                          <a:ea typeface="Times New Roman"/>
                          <a:cs typeface="Times New Roman"/>
                        </a:rPr>
                        <a:t>FMI bemærkninger</a:t>
                      </a:r>
                      <a:endParaRPr lang="da-DK" sz="1000">
                        <a:effectLst/>
                        <a:latin typeface="Arial"/>
                        <a:ea typeface="Times New Roman"/>
                        <a:cs typeface="Times New Roman"/>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50000"/>
                        </a:lnSpc>
                        <a:spcBef>
                          <a:spcPts val="100"/>
                        </a:spcBef>
                        <a:spcAft>
                          <a:spcPts val="100"/>
                        </a:spcAft>
                      </a:pPr>
                      <a:r>
                        <a:rPr lang="en-US" sz="1000" b="1">
                          <a:effectLst/>
                          <a:latin typeface="Tahoma"/>
                          <a:ea typeface="Times New Roman"/>
                          <a:cs typeface="Times New Roman"/>
                        </a:rPr>
                        <a:t> </a:t>
                      </a:r>
                      <a:endParaRPr lang="da-DK" sz="1000">
                        <a:effectLst/>
                        <a:latin typeface="Arial"/>
                        <a:ea typeface="Times New Roman"/>
                        <a:cs typeface="Times New Roman"/>
                      </a:endParaRPr>
                    </a:p>
                    <a:p>
                      <a:pPr algn="ctr">
                        <a:lnSpc>
                          <a:spcPct val="150000"/>
                        </a:lnSpc>
                        <a:spcBef>
                          <a:spcPts val="100"/>
                        </a:spcBef>
                        <a:spcAft>
                          <a:spcPts val="100"/>
                        </a:spcAft>
                      </a:pPr>
                      <a:r>
                        <a:rPr lang="en-US" sz="1000" b="1">
                          <a:effectLst/>
                          <a:latin typeface="Tahoma"/>
                          <a:ea typeface="Times New Roman"/>
                          <a:cs typeface="Times New Roman"/>
                        </a:rPr>
                        <a:t>Tilbudsgivers bemærkninger</a:t>
                      </a:r>
                      <a:endParaRPr lang="da-DK" sz="1000">
                        <a:effectLst/>
                        <a:latin typeface="Arial"/>
                        <a:ea typeface="Times New Roman"/>
                        <a:cs typeface="Times New Roman"/>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a:txBody>
                    <a:bodyPr/>
                    <a:lstStyle/>
                    <a:p>
                      <a:pPr marL="0" lvl="0" indent="0">
                        <a:lnSpc>
                          <a:spcPct val="150000"/>
                        </a:lnSpc>
                        <a:spcAft>
                          <a:spcPts val="0"/>
                        </a:spcAft>
                        <a:buFont typeface="+mj-lt"/>
                        <a:buNone/>
                      </a:pPr>
                      <a:r>
                        <a:rPr lang="da-DK" sz="1000" dirty="0" smtClean="0">
                          <a:effectLst/>
                          <a:latin typeface="Tahoma"/>
                          <a:ea typeface="Times New Roman"/>
                          <a:cs typeface="Times New Roman"/>
                        </a:rPr>
                        <a:t>17.</a:t>
                      </a:r>
                      <a:r>
                        <a:rPr lang="da-DK" sz="1000" dirty="0">
                          <a:effectLst/>
                          <a:latin typeface="Tahoma"/>
                          <a:ea typeface="Times New Roman"/>
                          <a:cs typeface="Times New Roman"/>
                        </a:rPr>
                        <a:t> </a:t>
                      </a:r>
                      <a:endParaRPr lang="da-DK" sz="1000" dirty="0">
                        <a:effectLst/>
                        <a:latin typeface="Arial"/>
                        <a:ea typeface="Times New Roman"/>
                        <a:cs typeface="Times New Roman"/>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50000"/>
                        </a:lnSpc>
                        <a:spcBef>
                          <a:spcPts val="100"/>
                        </a:spcBef>
                        <a:spcAft>
                          <a:spcPts val="100"/>
                        </a:spcAft>
                      </a:pPr>
                      <a:r>
                        <a:rPr lang="da-DK" sz="1000" b="1">
                          <a:effectLst/>
                          <a:latin typeface="Tahoma"/>
                          <a:ea typeface="Times New Roman"/>
                          <a:cs typeface="Times New Roman"/>
                        </a:rPr>
                        <a:t>Kvalitet af obligatoriske og supplerende reservedele</a:t>
                      </a:r>
                      <a:endParaRPr lang="da-DK" sz="1000">
                        <a:effectLst/>
                        <a:latin typeface="Arial"/>
                        <a:ea typeface="Times New Roman"/>
                        <a:cs typeface="Times New Roman"/>
                      </a:endParaRPr>
                    </a:p>
                    <a:p>
                      <a:pPr>
                        <a:lnSpc>
                          <a:spcPct val="150000"/>
                        </a:lnSpc>
                        <a:spcBef>
                          <a:spcPts val="100"/>
                        </a:spcBef>
                        <a:spcAft>
                          <a:spcPts val="100"/>
                        </a:spcAft>
                      </a:pPr>
                      <a:r>
                        <a:rPr lang="da-DK" sz="1000">
                          <a:effectLst/>
                          <a:latin typeface="Tahoma"/>
                          <a:ea typeface="Times New Roman"/>
                          <a:cs typeface="Times New Roman"/>
                        </a:rPr>
                        <a:t>Tilbudsgiver erklærer og garanterer, at alle tilbudte reservedele i Appendiks C.1 passer til mobilkranerne angivet i Appendiks A.1, og er af kvalitet (Fit for Purpose), der er almindeligt anerkendt i branchen, og som er tilstrækkelig holdbar til, at formålet med leverancen specificeret i afsnit 3 (tre) i rammeaftalen opfyldes, uden at der opstår behov for reparation eller modifikationer inden for garantiperioden. </a:t>
                      </a:r>
                      <a:endParaRPr lang="da-DK" sz="1000">
                        <a:effectLst/>
                        <a:latin typeface="Arial"/>
                        <a:ea typeface="Times New Roman"/>
                        <a:cs typeface="Times New Roman"/>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50000"/>
                        </a:lnSpc>
                        <a:spcBef>
                          <a:spcPts val="100"/>
                        </a:spcBef>
                        <a:spcAft>
                          <a:spcPts val="100"/>
                        </a:spcAft>
                      </a:pPr>
                      <a:r>
                        <a:rPr lang="da-DK" sz="1000" b="1">
                          <a:effectLst/>
                          <a:latin typeface="Tahoma"/>
                          <a:ea typeface="Times New Roman"/>
                          <a:cs typeface="Times New Roman"/>
                        </a:rPr>
                        <a:t>M</a:t>
                      </a:r>
                      <a:endParaRPr lang="da-DK" sz="1000">
                        <a:effectLst/>
                        <a:latin typeface="Arial"/>
                        <a:ea typeface="Times New Roman"/>
                        <a:cs typeface="Times New Roman"/>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50000"/>
                        </a:lnSpc>
                        <a:spcBef>
                          <a:spcPts val="100"/>
                        </a:spcBef>
                        <a:spcAft>
                          <a:spcPts val="100"/>
                        </a:spcAft>
                      </a:pPr>
                      <a:r>
                        <a:rPr lang="da-DK" sz="1000">
                          <a:effectLst/>
                          <a:latin typeface="Tahoma"/>
                          <a:ea typeface="Times New Roman"/>
                          <a:cs typeface="Times New Roman"/>
                        </a:rPr>
                        <a:t>J/N</a:t>
                      </a:r>
                      <a:endParaRPr lang="da-DK" sz="1000">
                        <a:effectLst/>
                        <a:latin typeface="Arial"/>
                        <a:ea typeface="Times New Roman"/>
                        <a:cs typeface="Times New Roman"/>
                      </a:endParaRPr>
                    </a:p>
                    <a:p>
                      <a:pPr algn="ctr">
                        <a:lnSpc>
                          <a:spcPct val="150000"/>
                        </a:lnSpc>
                        <a:spcBef>
                          <a:spcPts val="100"/>
                        </a:spcBef>
                        <a:spcAft>
                          <a:spcPts val="100"/>
                        </a:spcAft>
                      </a:pPr>
                      <a:r>
                        <a:rPr lang="da-DK" sz="1000">
                          <a:effectLst/>
                          <a:latin typeface="Tahoma"/>
                          <a:ea typeface="Times New Roman"/>
                          <a:cs typeface="Times New Roman"/>
                        </a:rPr>
                        <a:t>D</a:t>
                      </a:r>
                      <a:endParaRPr lang="da-DK" sz="1000">
                        <a:effectLst/>
                        <a:latin typeface="Arial"/>
                        <a:ea typeface="Times New Roman"/>
                        <a:cs typeface="Times New Roman"/>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50000"/>
                        </a:lnSpc>
                        <a:spcBef>
                          <a:spcPts val="100"/>
                        </a:spcBef>
                        <a:spcAft>
                          <a:spcPts val="100"/>
                        </a:spcAft>
                      </a:pPr>
                      <a:r>
                        <a:rPr lang="da-DK" sz="1000">
                          <a:effectLst/>
                          <a:highlight>
                            <a:srgbClr val="D3D3D3"/>
                          </a:highlight>
                          <a:latin typeface="Tahoma"/>
                          <a:ea typeface="Times New Roman"/>
                          <a:cs typeface="Times New Roman"/>
                        </a:rPr>
                        <a:t> </a:t>
                      </a:r>
                      <a:endParaRPr lang="da-DK" sz="1000">
                        <a:effectLst/>
                        <a:latin typeface="Arial"/>
                        <a:ea typeface="Times New Roman"/>
                        <a:cs typeface="Times New Roman"/>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100"/>
                        </a:spcBef>
                        <a:spcAft>
                          <a:spcPts val="100"/>
                        </a:spcAft>
                      </a:pPr>
                      <a:r>
                        <a:rPr lang="da-DK" sz="1000">
                          <a:effectLst/>
                          <a:highlight>
                            <a:srgbClr val="D3D3D3"/>
                          </a:highlight>
                          <a:latin typeface="Tahoma"/>
                          <a:ea typeface="Times New Roman"/>
                          <a:cs typeface="Times New Roman"/>
                        </a:rPr>
                        <a:t>Leverandøren skal vedhæfte en beskrivelse eller erklæring, der bekræfter, at Leverandøren vil garantere dette. </a:t>
                      </a:r>
                      <a:endParaRPr lang="da-DK" sz="1000">
                        <a:effectLst/>
                        <a:latin typeface="Arial"/>
                        <a:ea typeface="Times New Roman"/>
                        <a:cs typeface="Times New Roman"/>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50000"/>
                        </a:lnSpc>
                        <a:spcBef>
                          <a:spcPts val="100"/>
                        </a:spcBef>
                        <a:spcAft>
                          <a:spcPts val="100"/>
                        </a:spcAft>
                      </a:pPr>
                      <a:r>
                        <a:rPr lang="da-DK" sz="1000" dirty="0">
                          <a:effectLst/>
                          <a:highlight>
                            <a:srgbClr val="D3D3D3"/>
                          </a:highlight>
                          <a:latin typeface="Tahoma"/>
                          <a:ea typeface="Times New Roman"/>
                          <a:cs typeface="Times New Roman"/>
                        </a:rPr>
                        <a:t> </a:t>
                      </a:r>
                      <a:endParaRPr lang="da-DK" sz="1000" dirty="0">
                        <a:effectLst/>
                        <a:latin typeface="Arial"/>
                        <a:ea typeface="Times New Roman"/>
                        <a:cs typeface="Times New Roman"/>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52196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Appendiks C.1 – Prisbilag</a:t>
            </a:r>
            <a:br>
              <a:rPr lang="da-DK" dirty="0" smtClean="0"/>
            </a:br>
            <a:r>
              <a:rPr lang="da-DK" dirty="0" smtClean="0"/>
              <a:t>Udfyldelse</a:t>
            </a:r>
            <a:endParaRPr lang="da-DK" dirty="0"/>
          </a:p>
        </p:txBody>
      </p:sp>
      <p:sp>
        <p:nvSpPr>
          <p:cNvPr id="3" name="Pladsholder til tekst 2"/>
          <p:cNvSpPr>
            <a:spLocks noGrp="1"/>
          </p:cNvSpPr>
          <p:nvPr>
            <p:ph type="body" sz="quarter" idx="13"/>
          </p:nvPr>
        </p:nvSpPr>
        <p:spPr>
          <a:xfrm>
            <a:off x="755651" y="2330450"/>
            <a:ext cx="8029574" cy="4104856"/>
          </a:xfrm>
        </p:spPr>
        <p:txBody>
          <a:bodyPr/>
          <a:lstStyle/>
          <a:p>
            <a:r>
              <a:rPr lang="da-DK" dirty="0" smtClean="0">
                <a:latin typeface="Arial" panose="020B0604020202020204" pitchFamily="34" charset="0"/>
                <a:cs typeface="Arial" panose="020B0604020202020204" pitchFamily="34" charset="0"/>
              </a:rPr>
              <a:t>Tilbudsgiver </a:t>
            </a:r>
            <a:r>
              <a:rPr lang="da-DK" b="1" dirty="0" smtClean="0">
                <a:latin typeface="Arial" panose="020B0604020202020204" pitchFamily="34" charset="0"/>
                <a:cs typeface="Arial" panose="020B0604020202020204" pitchFamily="34" charset="0"/>
              </a:rPr>
              <a:t>skal </a:t>
            </a:r>
            <a:r>
              <a:rPr lang="da-DK" dirty="0" smtClean="0">
                <a:latin typeface="Arial" panose="020B0604020202020204" pitchFamily="34" charset="0"/>
                <a:cs typeface="Arial" panose="020B0604020202020204" pitchFamily="34" charset="0"/>
              </a:rPr>
              <a:t>udfylde alle de gule felter og </a:t>
            </a:r>
            <a:r>
              <a:rPr lang="da-DK" b="1" dirty="0" smtClean="0">
                <a:latin typeface="Arial" panose="020B0604020202020204" pitchFamily="34" charset="0"/>
                <a:cs typeface="Arial" panose="020B0604020202020204" pitchFamily="34" charset="0"/>
              </a:rPr>
              <a:t>kun </a:t>
            </a:r>
            <a:r>
              <a:rPr lang="da-DK" dirty="0" smtClean="0">
                <a:latin typeface="Arial" panose="020B0604020202020204" pitchFamily="34" charset="0"/>
                <a:cs typeface="Arial" panose="020B0604020202020204" pitchFamily="34" charset="0"/>
              </a:rPr>
              <a:t>de gule felter.</a:t>
            </a:r>
          </a:p>
          <a:p>
            <a:endParaRPr lang="da-DK" dirty="0">
              <a:latin typeface="Arial" panose="020B0604020202020204" pitchFamily="34" charset="0"/>
              <a:cs typeface="Arial" panose="020B0604020202020204" pitchFamily="34" charset="0"/>
            </a:endParaRPr>
          </a:p>
          <a:p>
            <a:endParaRPr lang="da-DK" dirty="0" smtClean="0">
              <a:latin typeface="Arial" panose="020B0604020202020204" pitchFamily="34" charset="0"/>
              <a:cs typeface="Arial" panose="020B0604020202020204" pitchFamily="34" charset="0"/>
            </a:endParaRPr>
          </a:p>
          <a:p>
            <a:endParaRPr lang="da-DK" dirty="0">
              <a:latin typeface="Arial" panose="020B0604020202020204" pitchFamily="34" charset="0"/>
              <a:cs typeface="Arial" panose="020B0604020202020204" pitchFamily="34" charset="0"/>
            </a:endParaRPr>
          </a:p>
          <a:p>
            <a:endParaRPr lang="da-DK" dirty="0" smtClean="0">
              <a:latin typeface="Arial" panose="020B0604020202020204" pitchFamily="34" charset="0"/>
              <a:cs typeface="Arial" panose="020B0604020202020204" pitchFamily="34" charset="0"/>
            </a:endParaRPr>
          </a:p>
          <a:p>
            <a:endParaRPr lang="da-DK" dirty="0">
              <a:latin typeface="Arial" panose="020B0604020202020204" pitchFamily="34" charset="0"/>
              <a:cs typeface="Arial" panose="020B0604020202020204" pitchFamily="34" charset="0"/>
            </a:endParaRPr>
          </a:p>
          <a:p>
            <a:endParaRPr lang="da-DK" dirty="0" smtClean="0">
              <a:latin typeface="Arial" panose="020B0604020202020204" pitchFamily="34" charset="0"/>
              <a:cs typeface="Arial" panose="020B0604020202020204" pitchFamily="34" charset="0"/>
            </a:endParaRPr>
          </a:p>
          <a:p>
            <a:endParaRPr lang="da-DK" dirty="0">
              <a:latin typeface="Arial" panose="020B0604020202020204" pitchFamily="34" charset="0"/>
              <a:cs typeface="Arial" panose="020B0604020202020204" pitchFamily="34" charset="0"/>
            </a:endParaRPr>
          </a:p>
          <a:p>
            <a:r>
              <a:rPr lang="da-DK" dirty="0" smtClean="0">
                <a:latin typeface="Arial" panose="020B0604020202020204" pitchFamily="34" charset="0"/>
                <a:cs typeface="Arial" panose="020B0604020202020204" pitchFamily="34" charset="0"/>
              </a:rPr>
              <a:t>Tilbudsgiver kan med fordel gennemgå Læsevejledning i Appendiks C.1.  </a:t>
            </a:r>
          </a:p>
          <a:p>
            <a:pPr marL="0" indent="0">
              <a:buNone/>
            </a:pPr>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19</a:t>
            </a:fld>
            <a:endParaRPr lang="da-DK" dirty="0"/>
          </a:p>
        </p:txBody>
      </p:sp>
      <p:graphicFrame>
        <p:nvGraphicFramePr>
          <p:cNvPr id="4" name="Tabel 3"/>
          <p:cNvGraphicFramePr>
            <a:graphicFrameLocks noGrp="1"/>
          </p:cNvGraphicFramePr>
          <p:nvPr>
            <p:extLst>
              <p:ext uri="{D42A27DB-BD31-4B8C-83A1-F6EECF244321}">
                <p14:modId xmlns:p14="http://schemas.microsoft.com/office/powerpoint/2010/main" val="234515201"/>
              </p:ext>
            </p:extLst>
          </p:nvPr>
        </p:nvGraphicFramePr>
        <p:xfrm>
          <a:off x="1596536" y="2871574"/>
          <a:ext cx="5743716" cy="2925348"/>
        </p:xfrm>
        <a:graphic>
          <a:graphicData uri="http://schemas.openxmlformats.org/drawingml/2006/table">
            <a:tbl>
              <a:tblPr/>
              <a:tblGrid>
                <a:gridCol w="311947"/>
                <a:gridCol w="3210449"/>
                <a:gridCol w="464021"/>
                <a:gridCol w="425027"/>
                <a:gridCol w="695381"/>
                <a:gridCol w="636891"/>
              </a:tblGrid>
              <a:tr h="194272">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da-DK" sz="700" b="1" i="0" u="none" strike="noStrike">
                          <a:solidFill>
                            <a:srgbClr val="000000"/>
                          </a:solidFill>
                          <a:effectLst/>
                          <a:latin typeface="Arial"/>
                        </a:rPr>
                        <a:t>Tilbudsgiverinformation</a:t>
                      </a:r>
                    </a:p>
                  </a:txBody>
                  <a:tcPr marL="4148" marR="4148" marT="41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hMerge="1">
                  <a:txBody>
                    <a:bodyPr/>
                    <a:lstStyle/>
                    <a:p>
                      <a:endParaRPr lang="da-DK"/>
                    </a:p>
                  </a:txBody>
                  <a:tcPr/>
                </a:tc>
                <a:tc>
                  <a:txBody>
                    <a:bodyPr/>
                    <a:lstStyle/>
                    <a:p>
                      <a:pPr algn="l" fontAlgn="b"/>
                      <a:endParaRPr lang="da-DK" sz="600" b="0" i="0" u="none" strike="noStrike">
                        <a:solidFill>
                          <a:srgbClr val="000000"/>
                        </a:solidFill>
                        <a:effectLst/>
                        <a:latin typeface="Calibri"/>
                      </a:endParaRPr>
                    </a:p>
                  </a:txBody>
                  <a:tcPr marL="4148" marR="4148" marT="414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r>
              <a:tr h="123306">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da-DK" sz="600" b="0" i="0" u="none" strike="noStrike">
                          <a:solidFill>
                            <a:srgbClr val="000000"/>
                          </a:solidFill>
                          <a:effectLst/>
                          <a:latin typeface="Calibri"/>
                        </a:rPr>
                        <a:t>Navn</a:t>
                      </a:r>
                    </a:p>
                  </a:txBody>
                  <a:tcPr marL="4148" marR="4148" marT="41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l" fontAlgn="b"/>
                      <a:r>
                        <a:rPr lang="da-DK" sz="600" b="0" i="0" u="none" strike="noStrike">
                          <a:solidFill>
                            <a:srgbClr val="000000"/>
                          </a:solidFill>
                          <a:effectLst/>
                          <a:latin typeface="Calibri"/>
                        </a:rPr>
                        <a:t> </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da-DK" sz="600" b="0" i="0" u="none" strike="noStrike">
                        <a:solidFill>
                          <a:srgbClr val="000000"/>
                        </a:solidFill>
                        <a:effectLst/>
                        <a:latin typeface="Calibri"/>
                      </a:endParaRPr>
                    </a:p>
                  </a:txBody>
                  <a:tcPr marL="4148" marR="4148" marT="414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r>
              <a:tr h="123306">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da-DK" sz="600" b="0" i="0" u="none" strike="noStrike">
                          <a:solidFill>
                            <a:srgbClr val="000000"/>
                          </a:solidFill>
                          <a:effectLst/>
                          <a:latin typeface="Calibri"/>
                        </a:rPr>
                        <a:t>Valuta</a:t>
                      </a:r>
                    </a:p>
                  </a:txBody>
                  <a:tcPr marL="4148" marR="4148" marT="41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l" fontAlgn="b"/>
                      <a:r>
                        <a:rPr lang="da-DK" sz="600" b="0" i="0" u="none" strike="noStrike">
                          <a:solidFill>
                            <a:srgbClr val="000000"/>
                          </a:solidFill>
                          <a:effectLst/>
                          <a:latin typeface="Calibri"/>
                        </a:rPr>
                        <a:t> </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endParaRPr lang="da-DK" sz="600" b="0" i="0" u="none" strike="noStrike">
                        <a:solidFill>
                          <a:srgbClr val="000000"/>
                        </a:solidFill>
                        <a:effectLst/>
                        <a:latin typeface="Calibri"/>
                      </a:endParaRPr>
                    </a:p>
                  </a:txBody>
                  <a:tcPr marL="4148" marR="4148" marT="414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r>
              <a:tr h="85377">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r>
              <a:tr h="85377">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a:noFill/>
                    </a:lnB>
                  </a:tcPr>
                </a:tc>
              </a:tr>
              <a:tr h="157986">
                <a:tc gridSpan="2">
                  <a:txBody>
                    <a:bodyPr/>
                    <a:lstStyle/>
                    <a:p>
                      <a:pPr algn="l" fontAlgn="ctr"/>
                      <a:r>
                        <a:rPr lang="da-DK" sz="1100" b="0" i="0" u="none" strike="noStrike">
                          <a:solidFill>
                            <a:srgbClr val="9BBB59"/>
                          </a:solidFill>
                          <a:effectLst/>
                          <a:latin typeface="Arial"/>
                        </a:rPr>
                        <a:t>Tjenesteydelser</a:t>
                      </a:r>
                    </a:p>
                  </a:txBody>
                  <a:tcPr marL="4148" marR="4148" marT="4148"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da-DK"/>
                    </a:p>
                  </a:txBody>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a-DK" sz="600" b="0" i="0" u="none" strike="noStrike">
                        <a:solidFill>
                          <a:srgbClr val="000000"/>
                        </a:solidFill>
                        <a:effectLst/>
                        <a:latin typeface="Calibri"/>
                      </a:endParaRPr>
                    </a:p>
                  </a:txBody>
                  <a:tcPr marL="4148" marR="4148" marT="4148" marB="0" anchor="b">
                    <a:lnL>
                      <a:noFill/>
                    </a:lnL>
                    <a:lnR>
                      <a:noFill/>
                    </a:lnR>
                    <a:lnT>
                      <a:noFill/>
                    </a:lnT>
                    <a:lnB w="12700" cap="flat" cmpd="sng" algn="ctr">
                      <a:solidFill>
                        <a:srgbClr val="000000"/>
                      </a:solidFill>
                      <a:prstDash val="solid"/>
                      <a:round/>
                      <a:headEnd type="none" w="med" len="med"/>
                      <a:tailEnd type="none" w="med" len="med"/>
                    </a:lnB>
                  </a:tcPr>
                </a:tc>
              </a:tr>
              <a:tr h="215786">
                <a:tc>
                  <a:txBody>
                    <a:bodyPr/>
                    <a:lstStyle/>
                    <a:p>
                      <a:pPr algn="l" fontAlgn="ctr"/>
                      <a:r>
                        <a:rPr lang="da-DK" sz="600" b="1" i="0" u="none" strike="noStrike">
                          <a:solidFill>
                            <a:srgbClr val="000000"/>
                          </a:solidFill>
                          <a:effectLst/>
                          <a:latin typeface="Calibri"/>
                        </a:rPr>
                        <a:t>Id. Nr. </a:t>
                      </a:r>
                    </a:p>
                  </a:txBody>
                  <a:tcPr marL="4148" marR="4148" marT="41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l" fontAlgn="ctr"/>
                      <a:r>
                        <a:rPr lang="da-DK" sz="600" b="1" i="0" u="none" strike="noStrike">
                          <a:solidFill>
                            <a:srgbClr val="000000"/>
                          </a:solidFill>
                          <a:effectLst/>
                          <a:latin typeface="Calibri"/>
                        </a:rPr>
                        <a:t>Enhed</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fontAlgn="ctr"/>
                      <a:r>
                        <a:rPr lang="da-DK" sz="600" b="1" i="0" u="none" strike="noStrike">
                          <a:solidFill>
                            <a:srgbClr val="000000"/>
                          </a:solidFill>
                          <a:effectLst/>
                          <a:latin typeface="Calibri"/>
                        </a:rPr>
                        <a:t>Prismængde</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fontAlgn="ctr"/>
                      <a:r>
                        <a:rPr lang="da-DK" sz="600" b="1" i="0" u="none" strike="noStrike">
                          <a:solidFill>
                            <a:srgbClr val="000000"/>
                          </a:solidFill>
                          <a:effectLst/>
                          <a:latin typeface="Calibri"/>
                        </a:rPr>
                        <a:t>Pris</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fontAlgn="ctr"/>
                      <a:r>
                        <a:rPr lang="da-DK" sz="600" b="1" i="0" u="none" strike="noStrike" dirty="0">
                          <a:solidFill>
                            <a:srgbClr val="000000"/>
                          </a:solidFill>
                          <a:effectLst/>
                          <a:latin typeface="Calibri"/>
                        </a:rPr>
                        <a:t>Pris pr. enhed x antal</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fontAlgn="ctr"/>
                      <a:r>
                        <a:rPr lang="da-DK" sz="600" b="1" i="0" u="none" strike="noStrike">
                          <a:solidFill>
                            <a:srgbClr val="000000"/>
                          </a:solidFill>
                          <a:effectLst/>
                          <a:latin typeface="Calibri"/>
                        </a:rPr>
                        <a:t>Antal til evaluering</a:t>
                      </a:r>
                    </a:p>
                  </a:txBody>
                  <a:tcPr marL="4148" marR="4148" marT="414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215786">
                <a:tc gridSpan="6">
                  <a:txBody>
                    <a:bodyPr/>
                    <a:lstStyle/>
                    <a:p>
                      <a:pPr algn="l" fontAlgn="ctr"/>
                      <a:r>
                        <a:rPr lang="da-DK" sz="600" b="1" i="0" u="none" strike="noStrike">
                          <a:solidFill>
                            <a:srgbClr val="000000"/>
                          </a:solidFill>
                          <a:effectLst/>
                          <a:latin typeface="Calibri"/>
                        </a:rPr>
                        <a:t>Priser for tjenesteydelser</a:t>
                      </a:r>
                    </a:p>
                  </a:txBody>
                  <a:tcPr marL="4148" marR="4148" marT="41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r>
              <a:tr h="277439">
                <a:tc>
                  <a:txBody>
                    <a:bodyPr/>
                    <a:lstStyle/>
                    <a:p>
                      <a:pPr algn="ctr" fontAlgn="ctr"/>
                      <a:r>
                        <a:rPr lang="da-DK" sz="600" b="0" i="0" u="none" strike="noStrike">
                          <a:solidFill>
                            <a:srgbClr val="000000"/>
                          </a:solidFill>
                          <a:effectLst/>
                          <a:latin typeface="Calibri"/>
                        </a:rPr>
                        <a:t>1</a:t>
                      </a:r>
                    </a:p>
                  </a:txBody>
                  <a:tcPr marL="4148" marR="4148" marT="41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t"/>
                      <a:r>
                        <a:rPr lang="da-DK" sz="600" b="0" i="0" u="none" strike="noStrike" dirty="0">
                          <a:solidFill>
                            <a:srgbClr val="000000"/>
                          </a:solidFill>
                          <a:effectLst/>
                          <a:latin typeface="Calibri"/>
                        </a:rPr>
                        <a:t>Timepris for ordinær service af mobilkraner på Købers etablissementer, inkl. transport og hjælpematerialer - Id. Nr. 1 - 3 i Appendiks A. Medgåede reservedele og driftsmidler afregnes særskilt, jf. Leverandørens tilbud. </a:t>
                      </a:r>
                    </a:p>
                  </a:txBody>
                  <a:tcPr marL="4148" marR="4148" marT="41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l" fontAlgn="ctr"/>
                      <a:r>
                        <a:rPr lang="da-DK" sz="600" b="0" i="0" u="none" strike="noStrike">
                          <a:solidFill>
                            <a:srgbClr val="000000"/>
                          </a:solidFill>
                          <a:effectLst/>
                          <a:latin typeface="Calibri"/>
                        </a:rPr>
                        <a:t>Pris pr. time</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240</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77439">
                <a:tc>
                  <a:txBody>
                    <a:bodyPr/>
                    <a:lstStyle/>
                    <a:p>
                      <a:pPr algn="ctr" fontAlgn="ctr"/>
                      <a:r>
                        <a:rPr lang="da-DK" sz="600" b="0" i="0" u="none" strike="noStrike">
                          <a:solidFill>
                            <a:srgbClr val="000000"/>
                          </a:solidFill>
                          <a:effectLst/>
                          <a:latin typeface="Calibri"/>
                        </a:rPr>
                        <a:t>2</a:t>
                      </a:r>
                    </a:p>
                  </a:txBody>
                  <a:tcPr marL="4148" marR="4148" marT="41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t"/>
                      <a:r>
                        <a:rPr lang="da-DK" sz="600" b="0" i="0" u="none" strike="noStrike">
                          <a:solidFill>
                            <a:srgbClr val="000000"/>
                          </a:solidFill>
                          <a:effectLst/>
                          <a:latin typeface="Calibri"/>
                        </a:rPr>
                        <a:t>Timepris for reparationer af mobilkraner på Købers etablissementer, inkl. transport og hjælpematerialer - Id. Nr. 4 - 7 i Appendiks A. Medgåede reservedele og driftsmidler afregnes særskilt, jf. Leverandørens tilbud. </a:t>
                      </a:r>
                    </a:p>
                  </a:txBody>
                  <a:tcPr marL="4148" marR="4148" marT="41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l" fontAlgn="ctr"/>
                      <a:r>
                        <a:rPr lang="da-DK" sz="600" b="0" i="0" u="none" strike="noStrike">
                          <a:solidFill>
                            <a:srgbClr val="000000"/>
                          </a:solidFill>
                          <a:effectLst/>
                          <a:latin typeface="Calibri"/>
                        </a:rPr>
                        <a:t>Pris pr. time</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500</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77439">
                <a:tc>
                  <a:txBody>
                    <a:bodyPr/>
                    <a:lstStyle/>
                    <a:p>
                      <a:pPr algn="ctr" fontAlgn="ctr"/>
                      <a:r>
                        <a:rPr lang="da-DK" sz="600" b="0" i="0" u="none" strike="noStrike">
                          <a:solidFill>
                            <a:srgbClr val="000000"/>
                          </a:solidFill>
                          <a:effectLst/>
                          <a:latin typeface="Calibri"/>
                        </a:rPr>
                        <a:t>3</a:t>
                      </a:r>
                    </a:p>
                  </a:txBody>
                  <a:tcPr marL="4148" marR="4148" marT="41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t"/>
                      <a:r>
                        <a:rPr lang="da-DK" sz="600" b="0" i="0" u="none" strike="noStrike">
                          <a:solidFill>
                            <a:srgbClr val="000000"/>
                          </a:solidFill>
                          <a:effectLst/>
                          <a:latin typeface="Calibri"/>
                        </a:rPr>
                        <a:t>Pris for hovedeftersyn på mobilkraner på Købers etablissementer, inkl. transport, hjælpematerialer, reservedele og driftsmidler - Id. Nr. 8 - 10 i Appendiks A.  </a:t>
                      </a:r>
                    </a:p>
                  </a:txBody>
                  <a:tcPr marL="4148" marR="4148" marT="41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l" fontAlgn="ctr"/>
                      <a:r>
                        <a:rPr lang="da-DK" sz="600" b="0" i="0" u="none" strike="noStrike" dirty="0">
                          <a:solidFill>
                            <a:srgbClr val="000000"/>
                          </a:solidFill>
                          <a:effectLst/>
                          <a:latin typeface="Calibri"/>
                        </a:rPr>
                        <a:t>Pris pr. eftersyn</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8</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77439">
                <a:tc>
                  <a:txBody>
                    <a:bodyPr/>
                    <a:lstStyle/>
                    <a:p>
                      <a:pPr algn="ctr" fontAlgn="ctr"/>
                      <a:r>
                        <a:rPr lang="da-DK" sz="600" b="0" i="0" u="none" strike="noStrike">
                          <a:solidFill>
                            <a:srgbClr val="000000"/>
                          </a:solidFill>
                          <a:effectLst/>
                          <a:latin typeface="Calibri"/>
                        </a:rPr>
                        <a:t>4</a:t>
                      </a:r>
                    </a:p>
                  </a:txBody>
                  <a:tcPr marL="4148" marR="4148" marT="41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t"/>
                      <a:r>
                        <a:rPr lang="da-DK" sz="600" b="0" i="0" u="none" strike="noStrike">
                          <a:solidFill>
                            <a:srgbClr val="000000"/>
                          </a:solidFill>
                          <a:effectLst/>
                          <a:latin typeface="Calibri"/>
                        </a:rPr>
                        <a:t>Pris for sikkerhedseftersyn på mobilkraner på Købers etablissementer, inkl. transport, hjælpematerialer og driftsmidler - Id. Nr. 11 i Appendiks A.</a:t>
                      </a:r>
                    </a:p>
                  </a:txBody>
                  <a:tcPr marL="4148" marR="4148" marT="41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l" fontAlgn="ctr"/>
                      <a:r>
                        <a:rPr lang="da-DK" sz="600" b="0" i="0" u="none" strike="noStrike">
                          <a:solidFill>
                            <a:srgbClr val="000000"/>
                          </a:solidFill>
                          <a:effectLst/>
                          <a:latin typeface="Calibri"/>
                        </a:rPr>
                        <a:t>Pris pr. eftersyn</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32</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77439">
                <a:tc>
                  <a:txBody>
                    <a:bodyPr/>
                    <a:lstStyle/>
                    <a:p>
                      <a:pPr algn="ctr" fontAlgn="ctr"/>
                      <a:r>
                        <a:rPr lang="da-DK" sz="600" b="0" i="0" u="none" strike="noStrike">
                          <a:solidFill>
                            <a:srgbClr val="000000"/>
                          </a:solidFill>
                          <a:effectLst/>
                          <a:latin typeface="Calibri"/>
                        </a:rPr>
                        <a:t>5</a:t>
                      </a:r>
                    </a:p>
                  </a:txBody>
                  <a:tcPr marL="4148" marR="4148" marT="41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t"/>
                      <a:r>
                        <a:rPr lang="da-DK" sz="600" b="0" i="0" u="none" strike="noStrike">
                          <a:solidFill>
                            <a:srgbClr val="000000"/>
                          </a:solidFill>
                          <a:effectLst/>
                          <a:latin typeface="Calibri"/>
                        </a:rPr>
                        <a:t>Pris for uddannelse og træning af 8 køreinstruktører - Id. Nr.12 - 13 i Appendiks A. </a:t>
                      </a:r>
                    </a:p>
                  </a:txBody>
                  <a:tcPr marL="4148" marR="4148" marT="41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l" fontAlgn="ctr"/>
                      <a:r>
                        <a:rPr lang="da-DK" sz="600" b="0" i="0" u="none" strike="noStrike">
                          <a:solidFill>
                            <a:srgbClr val="000000"/>
                          </a:solidFill>
                          <a:effectLst/>
                          <a:latin typeface="Calibri"/>
                        </a:rPr>
                        <a:t>Pris pr. kursus</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4</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77439">
                <a:tc>
                  <a:txBody>
                    <a:bodyPr/>
                    <a:lstStyle/>
                    <a:p>
                      <a:pPr algn="ctr" fontAlgn="ctr"/>
                      <a:r>
                        <a:rPr lang="da-DK" sz="600" b="0" i="0" u="none" strike="noStrike">
                          <a:solidFill>
                            <a:srgbClr val="000000"/>
                          </a:solidFill>
                          <a:effectLst/>
                          <a:latin typeface="Calibri"/>
                        </a:rPr>
                        <a:t>6</a:t>
                      </a:r>
                    </a:p>
                  </a:txBody>
                  <a:tcPr marL="4148" marR="4148" marT="414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t"/>
                      <a:r>
                        <a:rPr lang="da-DK" sz="600" b="0" i="0" u="none" strike="noStrike">
                          <a:solidFill>
                            <a:srgbClr val="000000"/>
                          </a:solidFill>
                          <a:effectLst/>
                          <a:latin typeface="Calibri"/>
                        </a:rPr>
                        <a:t>Pris for uddannelse og træning af 8 LTS- og mekanikerpersonale - Id. Nr. 14 - 15</a:t>
                      </a:r>
                    </a:p>
                  </a:txBody>
                  <a:tcPr marL="4148" marR="4148" marT="41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l" fontAlgn="ctr"/>
                      <a:r>
                        <a:rPr lang="da-DK" sz="600" b="0" i="0" u="none" strike="noStrike">
                          <a:solidFill>
                            <a:srgbClr val="000000"/>
                          </a:solidFill>
                          <a:effectLst/>
                          <a:latin typeface="Calibri"/>
                        </a:rPr>
                        <a:t>Pris pr. kursus</a:t>
                      </a:r>
                    </a:p>
                  </a:txBody>
                  <a:tcPr marL="4148" marR="4148" marT="41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da-DK" sz="600" b="0" i="0" u="none" strike="noStrike">
                          <a:solidFill>
                            <a:srgbClr val="000000"/>
                          </a:solidFill>
                          <a:effectLst/>
                          <a:latin typeface="Calibri"/>
                        </a:rPr>
                        <a:t>0</a:t>
                      </a:r>
                    </a:p>
                  </a:txBody>
                  <a:tcPr marL="4148" marR="4148" marT="41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r" fontAlgn="b"/>
                      <a:r>
                        <a:rPr lang="da-DK" sz="600" b="0" i="0" u="none" strike="noStrike" dirty="0">
                          <a:solidFill>
                            <a:srgbClr val="000000"/>
                          </a:solidFill>
                          <a:effectLst/>
                          <a:latin typeface="Calibri"/>
                        </a:rPr>
                        <a:t>4</a:t>
                      </a:r>
                    </a:p>
                  </a:txBody>
                  <a:tcPr marL="4148" marR="4148" marT="41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bl>
          </a:graphicData>
        </a:graphic>
      </p:graphicFrame>
    </p:spTree>
    <p:extLst>
      <p:ext uri="{BB962C8B-B14F-4D97-AF65-F5344CB8AC3E}">
        <p14:creationId xmlns:p14="http://schemas.microsoft.com/office/powerpoint/2010/main" val="623161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a-DK" dirty="0" smtClean="0"/>
              <a:t>Deltagere:</a:t>
            </a:r>
            <a:endParaRPr lang="da-DK" dirty="0"/>
          </a:p>
        </p:txBody>
      </p:sp>
      <p:sp>
        <p:nvSpPr>
          <p:cNvPr id="10" name="Pladsholder til tekst 9"/>
          <p:cNvSpPr>
            <a:spLocks noGrp="1"/>
          </p:cNvSpPr>
          <p:nvPr>
            <p:ph type="body" sz="quarter" idx="13"/>
          </p:nvPr>
        </p:nvSpPr>
        <p:spPr/>
        <p:txBody>
          <a:bodyPr/>
          <a:lstStyle/>
          <a:p>
            <a:pPr>
              <a:lnSpc>
                <a:spcPct val="100000"/>
              </a:lnSpc>
              <a:buNone/>
            </a:pPr>
            <a:r>
              <a:rPr lang="da-DK" dirty="0" smtClean="0">
                <a:latin typeface="Arial" pitchFamily="34" charset="0"/>
                <a:cs typeface="Arial" pitchFamily="34" charset="0"/>
              </a:rPr>
              <a:t>FMI:</a:t>
            </a:r>
          </a:p>
          <a:p>
            <a:pPr>
              <a:lnSpc>
                <a:spcPct val="100000"/>
              </a:lnSpc>
            </a:pPr>
            <a:r>
              <a:rPr lang="da-DK" dirty="0" smtClean="0">
                <a:latin typeface="Arial" pitchFamily="34" charset="0"/>
                <a:cs typeface="Arial" pitchFamily="34" charset="0"/>
              </a:rPr>
              <a:t>Allan Simonsen – Teknisk sagsbehandler, Ingeniørmateriel</a:t>
            </a:r>
          </a:p>
          <a:p>
            <a:pPr>
              <a:lnSpc>
                <a:spcPct val="100000"/>
              </a:lnSpc>
            </a:pPr>
            <a:r>
              <a:rPr lang="da-DK" dirty="0" smtClean="0">
                <a:latin typeface="Arial" pitchFamily="34" charset="0"/>
                <a:cs typeface="Arial" pitchFamily="34" charset="0"/>
              </a:rPr>
              <a:t>Dirk Madsen – Strategisk Indkøber, </a:t>
            </a:r>
            <a:r>
              <a:rPr lang="da-DK" dirty="0" err="1" smtClean="0">
                <a:latin typeface="Arial" pitchFamily="34" charset="0"/>
                <a:cs typeface="Arial" pitchFamily="34" charset="0"/>
              </a:rPr>
              <a:t>Sourcing</a:t>
            </a:r>
            <a:r>
              <a:rPr lang="da-DK" dirty="0" smtClean="0">
                <a:latin typeface="Arial" pitchFamily="34" charset="0"/>
                <a:cs typeface="Arial" pitchFamily="34" charset="0"/>
              </a:rPr>
              <a:t> Divisionen</a:t>
            </a:r>
          </a:p>
          <a:p>
            <a:pPr>
              <a:lnSpc>
                <a:spcPct val="100000"/>
              </a:lnSpc>
            </a:pPr>
            <a:r>
              <a:rPr lang="da-DK" dirty="0" smtClean="0">
                <a:latin typeface="Arial" pitchFamily="34" charset="0"/>
                <a:cs typeface="Arial" pitchFamily="34" charset="0"/>
              </a:rPr>
              <a:t>Rói Mohr Jónsson – </a:t>
            </a:r>
            <a:r>
              <a:rPr lang="da-DK" dirty="0" err="1" smtClean="0">
                <a:latin typeface="Arial" pitchFamily="34" charset="0"/>
                <a:cs typeface="Arial" pitchFamily="34" charset="0"/>
              </a:rPr>
              <a:t>Category</a:t>
            </a:r>
            <a:r>
              <a:rPr lang="da-DK" dirty="0" smtClean="0">
                <a:latin typeface="Arial" pitchFamily="34" charset="0"/>
                <a:cs typeface="Arial" pitchFamily="34" charset="0"/>
              </a:rPr>
              <a:t> Manager, </a:t>
            </a:r>
            <a:r>
              <a:rPr lang="da-DK" dirty="0" err="1" smtClean="0">
                <a:latin typeface="Arial" pitchFamily="34" charset="0"/>
                <a:cs typeface="Arial" pitchFamily="34" charset="0"/>
              </a:rPr>
              <a:t>Sourcing</a:t>
            </a:r>
            <a:r>
              <a:rPr lang="da-DK" dirty="0" smtClean="0">
                <a:latin typeface="Arial" pitchFamily="34" charset="0"/>
                <a:cs typeface="Arial" pitchFamily="34" charset="0"/>
              </a:rPr>
              <a:t> Divisionen</a:t>
            </a:r>
          </a:p>
          <a:p>
            <a:pPr marL="0" indent="0">
              <a:buNone/>
            </a:pPr>
            <a:endParaRPr lang="da-DK" dirty="0"/>
          </a:p>
        </p:txBody>
      </p:sp>
      <p:sp>
        <p:nvSpPr>
          <p:cNvPr id="2" name="Date Placeholder 1"/>
          <p:cNvSpPr>
            <a:spLocks noGrp="1"/>
          </p:cNvSpPr>
          <p:nvPr>
            <p:ph type="dt" sz="half" idx="10"/>
          </p:nvPr>
        </p:nvSpPr>
        <p:spPr/>
        <p:txBody>
          <a:bodyPr/>
          <a:lstStyle/>
          <a:p>
            <a:fld id="{202BD741-A24B-49B7-9FA8-DF6CBA156BD4}" type="datetime2">
              <a:rPr lang="da-DK" smtClean="0"/>
              <a:pPr/>
              <a:t>10. juli 2020</a:t>
            </a:fld>
            <a:endParaRPr lang="da-DK" dirty="0"/>
          </a:p>
        </p:txBody>
      </p:sp>
      <p:sp>
        <p:nvSpPr>
          <p:cNvPr id="7" name="Slide Number Placeholder 6"/>
          <p:cNvSpPr>
            <a:spLocks noGrp="1"/>
          </p:cNvSpPr>
          <p:nvPr>
            <p:ph type="sldNum" sz="quarter" idx="12"/>
          </p:nvPr>
        </p:nvSpPr>
        <p:spPr/>
        <p:txBody>
          <a:bodyPr lIns="216000"/>
          <a:lstStyle/>
          <a:p>
            <a:fld id="{24C8C45C-947F-4981-8B3F-4F32E973C901}" type="slidenum">
              <a:rPr lang="da-DK" smtClean="0"/>
              <a:pPr/>
              <a:t>2</a:t>
            </a:fld>
            <a:endParaRPr lang="da-DK" dirty="0"/>
          </a:p>
        </p:txBody>
      </p:sp>
    </p:spTree>
    <p:extLst>
      <p:ext uri="{BB962C8B-B14F-4D97-AF65-F5344CB8AC3E}">
        <p14:creationId xmlns:p14="http://schemas.microsoft.com/office/powerpoint/2010/main" val="3978425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Bilag 1 - Tilbudsbrev</a:t>
            </a:r>
            <a:endParaRPr lang="da-DK" dirty="0"/>
          </a:p>
        </p:txBody>
      </p:sp>
      <p:sp>
        <p:nvSpPr>
          <p:cNvPr id="3" name="Pladsholder til tekst 2"/>
          <p:cNvSpPr>
            <a:spLocks noGrp="1"/>
          </p:cNvSpPr>
          <p:nvPr>
            <p:ph type="body" sz="quarter" idx="13"/>
          </p:nvPr>
        </p:nvSpPr>
        <p:spPr>
          <a:xfrm>
            <a:off x="755651" y="1889186"/>
            <a:ext cx="8029574" cy="4114740"/>
          </a:xfrm>
        </p:spPr>
        <p:txBody>
          <a:bodyPr/>
          <a:lstStyle/>
          <a:p>
            <a:r>
              <a:rPr lang="da-DK" dirty="0" smtClean="0">
                <a:latin typeface="Arial" panose="020B0604020202020204" pitchFamily="34" charset="0"/>
                <a:cs typeface="Arial" panose="020B0604020202020204" pitchFamily="34" charset="0"/>
              </a:rPr>
              <a:t>1. Oplysninger om Tilbudsgiveren</a:t>
            </a:r>
          </a:p>
          <a:p>
            <a:pPr lvl="1"/>
            <a:r>
              <a:rPr lang="da-DK" dirty="0" smtClean="0">
                <a:latin typeface="Arial" panose="020B0604020202020204" pitchFamily="34" charset="0"/>
                <a:cs typeface="Arial" panose="020B0604020202020204" pitchFamily="34" charset="0"/>
              </a:rPr>
              <a:t>Navn på Tilbudsgiver</a:t>
            </a:r>
          </a:p>
          <a:p>
            <a:pPr lvl="1"/>
            <a:r>
              <a:rPr lang="da-DK" dirty="0" smtClean="0">
                <a:latin typeface="Arial" panose="020B0604020202020204" pitchFamily="34" charset="0"/>
                <a:cs typeface="Arial" panose="020B0604020202020204" pitchFamily="34" charset="0"/>
              </a:rPr>
              <a:t>CVR-NR. </a:t>
            </a:r>
          </a:p>
          <a:p>
            <a:pPr lvl="1"/>
            <a:r>
              <a:rPr lang="da-DK" dirty="0" smtClean="0">
                <a:latin typeface="Arial" panose="020B0604020202020204" pitchFamily="34" charset="0"/>
                <a:cs typeface="Arial" panose="020B0604020202020204" pitchFamily="34" charset="0"/>
              </a:rPr>
              <a:t>Adresse</a:t>
            </a:r>
          </a:p>
          <a:p>
            <a:pPr lvl="1"/>
            <a:r>
              <a:rPr lang="da-DK" dirty="0" smtClean="0">
                <a:latin typeface="Arial" panose="020B0604020202020204" pitchFamily="34" charset="0"/>
                <a:cs typeface="Arial" panose="020B0604020202020204" pitchFamily="34" charset="0"/>
              </a:rPr>
              <a:t>Tilbudsgivers kontaktperson (E-mail adresse og telefonnr.) </a:t>
            </a:r>
          </a:p>
          <a:p>
            <a:r>
              <a:rPr lang="da-DK" dirty="0" smtClean="0">
                <a:latin typeface="Arial" panose="020B0604020202020204" pitchFamily="34" charset="0"/>
                <a:cs typeface="Arial" panose="020B0604020202020204" pitchFamily="34" charset="0"/>
              </a:rPr>
              <a:t>2. Struktur og indhold af tilbud</a:t>
            </a:r>
          </a:p>
          <a:p>
            <a:pPr lvl="1"/>
            <a:r>
              <a:rPr lang="da-DK" dirty="0" smtClean="0">
                <a:latin typeface="Arial" panose="020B0604020202020204" pitchFamily="34" charset="0"/>
                <a:cs typeface="Arial" panose="020B0604020202020204" pitchFamily="34" charset="0"/>
              </a:rPr>
              <a:t>Kort beskrivelse af tilbuddet</a:t>
            </a:r>
          </a:p>
          <a:p>
            <a:pPr lvl="1"/>
            <a:r>
              <a:rPr lang="da-DK" dirty="0" smtClean="0">
                <a:latin typeface="Arial" panose="020B0604020202020204" pitchFamily="34" charset="0"/>
                <a:cs typeface="Arial" panose="020B0604020202020204" pitchFamily="34" charset="0"/>
              </a:rPr>
              <a:t>Fortrolige dele af tilbuddet</a:t>
            </a:r>
          </a:p>
          <a:p>
            <a:r>
              <a:rPr lang="da-DK" dirty="0" smtClean="0">
                <a:latin typeface="Arial" panose="020B0604020202020204" pitchFamily="34" charset="0"/>
                <a:cs typeface="Arial" panose="020B0604020202020204" pitchFamily="34" charset="0"/>
              </a:rPr>
              <a:t>3. Underskrifter</a:t>
            </a:r>
          </a:p>
          <a:p>
            <a:endParaRPr lang="da-DK" dirty="0" smtClean="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20</a:t>
            </a:fld>
            <a:endParaRPr lang="da-DK" dirty="0"/>
          </a:p>
        </p:txBody>
      </p:sp>
    </p:spTree>
    <p:extLst>
      <p:ext uri="{BB962C8B-B14F-4D97-AF65-F5344CB8AC3E}">
        <p14:creationId xmlns:p14="http://schemas.microsoft.com/office/powerpoint/2010/main" val="4261255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Bilag 2 – Støtteerklæring </a:t>
            </a:r>
            <a:r>
              <a:rPr lang="da-DK" b="0" dirty="0" smtClean="0"/>
              <a:t>– hvis relevant</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Tilbudsgiver kan vælge at basere sig på andre enheders økonomiske og finansielle formåen. </a:t>
            </a:r>
          </a:p>
          <a:p>
            <a:r>
              <a:rPr lang="da-DK" dirty="0" smtClean="0">
                <a:latin typeface="Arial" panose="020B0604020202020204" pitchFamily="34" charset="0"/>
                <a:cs typeface="Arial" panose="020B0604020202020204" pitchFamily="34" charset="0"/>
              </a:rPr>
              <a:t>Til dokumentation herfor, har FMI udarbejdet en skabelon til indgivelse af støtteerklæring. Skabelonen er beregnet til tilbudsgivere, der baserer sig på andre enheders formåen i udbuddet, jf. udbudsbekendtgørelsens punkt III.1.2). </a:t>
            </a:r>
          </a:p>
          <a:p>
            <a:r>
              <a:rPr lang="da-DK" dirty="0" smtClean="0">
                <a:latin typeface="Arial" panose="020B0604020202020204" pitchFamily="34" charset="0"/>
                <a:cs typeface="Arial" panose="020B0604020202020204" pitchFamily="34" charset="0"/>
              </a:rPr>
              <a:t>Hvis tilbudsgiveren har baseret sig på andre enheders formåen, skal tilbudsgiveren sikre sig, at skabelonen eller anden tilsvarende dokumentation er udfyldt korrekt for hver af disse enheder. </a:t>
            </a:r>
          </a:p>
        </p:txBody>
      </p:sp>
      <p:sp>
        <p:nvSpPr>
          <p:cNvPr id="7" name="Pladsholder til sidefod 6"/>
          <p:cNvSpPr>
            <a:spLocks noGrp="1"/>
          </p:cNvSpPr>
          <p:nvPr>
            <p:ph type="ftr" sz="quarter" idx="11"/>
          </p:nvPr>
        </p:nvSpPr>
        <p:spPr/>
        <p:txBody>
          <a:bodyPr/>
          <a:lstStyle/>
          <a:p>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21</a:t>
            </a:fld>
            <a:endParaRPr lang="da-DK" dirty="0"/>
          </a:p>
        </p:txBody>
      </p:sp>
    </p:spTree>
    <p:extLst>
      <p:ext uri="{BB962C8B-B14F-4D97-AF65-F5344CB8AC3E}">
        <p14:creationId xmlns:p14="http://schemas.microsoft.com/office/powerpoint/2010/main" val="3266605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ESPD</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Hvorfor anvendes ESPD? </a:t>
            </a:r>
          </a:p>
          <a:p>
            <a:r>
              <a:rPr lang="da-DK" dirty="0" smtClean="0">
                <a:latin typeface="Arial" panose="020B0604020202020204" pitchFamily="34" charset="0"/>
                <a:cs typeface="Arial" panose="020B0604020202020204" pitchFamily="34" charset="0"/>
              </a:rPr>
              <a:t>ESPD som foreløbig dokumentation for, at Tilbudsgiver ikke er omfattet af de i udbudslovens anførte udelukkelsesgrunde. </a:t>
            </a:r>
          </a:p>
          <a:p>
            <a:r>
              <a:rPr lang="da-DK" dirty="0" smtClean="0">
                <a:latin typeface="Arial" panose="020B0604020202020204" pitchFamily="34" charset="0"/>
                <a:cs typeface="Arial" panose="020B0604020202020204" pitchFamily="34" charset="0"/>
              </a:rPr>
              <a:t>Verifikation af oplysninger angivet af Tilbudsgivere. </a:t>
            </a:r>
          </a:p>
          <a:p>
            <a:r>
              <a:rPr lang="da-DK" dirty="0" smtClean="0">
                <a:latin typeface="Arial" panose="020B0604020202020204" pitchFamily="34" charset="0"/>
                <a:cs typeface="Arial" panose="020B0604020202020204" pitchFamily="34" charset="0"/>
              </a:rPr>
              <a:t>ESPD er Tilbudsgivers egen erklæring om: </a:t>
            </a:r>
          </a:p>
          <a:p>
            <a:pPr lvl="1">
              <a:buSzPct val="100000"/>
            </a:pPr>
            <a:r>
              <a:rPr lang="da-DK" dirty="0">
                <a:latin typeface="Arial" panose="020B0604020202020204" pitchFamily="34" charset="0"/>
                <a:cs typeface="Arial" panose="020B0604020202020204" pitchFamily="34" charset="0"/>
              </a:rPr>
              <a:t>Erklæring om, hvorvidt tilbudsgiver afgiver tilbud alene, i et konsortium (eller andre konstruktioner) eller gennem </a:t>
            </a:r>
            <a:r>
              <a:rPr lang="da-DK" dirty="0" smtClean="0">
                <a:latin typeface="Arial" panose="020B0604020202020204" pitchFamily="34" charset="0"/>
                <a:cs typeface="Arial" panose="020B0604020202020204" pitchFamily="34" charset="0"/>
              </a:rPr>
              <a:t>underleverandører.</a:t>
            </a:r>
          </a:p>
          <a:p>
            <a:pPr lvl="1">
              <a:buSzPct val="100000"/>
            </a:pPr>
            <a:r>
              <a:rPr lang="da-DK" dirty="0" smtClean="0">
                <a:latin typeface="Arial" panose="020B0604020202020204" pitchFamily="34" charset="0"/>
                <a:cs typeface="Arial" panose="020B0604020202020204" pitchFamily="34" charset="0"/>
              </a:rPr>
              <a:t>Besvarelse af spørgsmål vedr. obligatoriske udelukkelsesgrunde</a:t>
            </a:r>
          </a:p>
          <a:p>
            <a:pPr lvl="1">
              <a:buSzPct val="100000"/>
            </a:pPr>
            <a:r>
              <a:rPr lang="da-DK" dirty="0" smtClean="0">
                <a:latin typeface="Arial" panose="020B0604020202020204" pitchFamily="34" charset="0"/>
                <a:cs typeface="Arial" panose="020B0604020202020204" pitchFamily="34" charset="0"/>
              </a:rPr>
              <a:t>Tilbudsgivers egnethed, teknisk og faglig formåen og økonomisk og finansiel formåen</a:t>
            </a:r>
            <a:endParaRPr lang="da-DK" dirty="0">
              <a:latin typeface="Arial" panose="020B0604020202020204" pitchFamily="34" charset="0"/>
              <a:cs typeface="Arial" panose="020B0604020202020204" pitchFamily="34" charset="0"/>
            </a:endParaRP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22</a:t>
            </a:fld>
            <a:endParaRPr lang="da-DK" dirty="0"/>
          </a:p>
        </p:txBody>
      </p:sp>
    </p:spTree>
    <p:extLst>
      <p:ext uri="{BB962C8B-B14F-4D97-AF65-F5344CB8AC3E}">
        <p14:creationId xmlns:p14="http://schemas.microsoft.com/office/powerpoint/2010/main" val="3099610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ESPD</a:t>
            </a:r>
            <a:endParaRPr lang="da-DK" dirty="0"/>
          </a:p>
        </p:txBody>
      </p:sp>
      <p:sp>
        <p:nvSpPr>
          <p:cNvPr id="3" name="Pladsholder til tekst 2"/>
          <p:cNvSpPr>
            <a:spLocks noGrp="1"/>
          </p:cNvSpPr>
          <p:nvPr>
            <p:ph type="body" sz="quarter" idx="13"/>
          </p:nvPr>
        </p:nvSpPr>
        <p:spPr>
          <a:xfrm>
            <a:off x="738398" y="1571325"/>
            <a:ext cx="8029574" cy="5010629"/>
          </a:xfrm>
        </p:spPr>
        <p:txBody>
          <a:bodyPr/>
          <a:lstStyle/>
          <a:p>
            <a:pPr>
              <a:lnSpc>
                <a:spcPct val="100000"/>
              </a:lnSpc>
            </a:pPr>
            <a:r>
              <a:rPr lang="da-DK" dirty="0" smtClean="0">
                <a:latin typeface="Arial" panose="020B0604020202020204" pitchFamily="34" charset="0"/>
                <a:cs typeface="Arial" panose="020B0604020202020204" pitchFamily="34" charset="0"/>
              </a:rPr>
              <a:t>ESPD skal udfyldes og genereres direkte i ETHICS, som en del af det afgivende tilbud. </a:t>
            </a:r>
          </a:p>
          <a:p>
            <a:pPr>
              <a:lnSpc>
                <a:spcPct val="100000"/>
              </a:lnSpc>
            </a:pPr>
            <a:r>
              <a:rPr lang="da-DK" dirty="0" smtClean="0">
                <a:latin typeface="Arial" panose="020B0604020202020204" pitchFamily="34" charset="0"/>
                <a:cs typeface="Arial" panose="020B0604020202020204" pitchFamily="34" charset="0"/>
              </a:rPr>
              <a:t>Tilbudsgiver skal udfylde følgende faner og dele i ESPD:</a:t>
            </a:r>
          </a:p>
          <a:p>
            <a:pPr>
              <a:lnSpc>
                <a:spcPct val="100000"/>
              </a:lnSpc>
            </a:pPr>
            <a:r>
              <a:rPr lang="da-DK" dirty="0" smtClean="0">
                <a:latin typeface="Arial" panose="020B0604020202020204" pitchFamily="34" charset="0"/>
                <a:cs typeface="Arial" panose="020B0604020202020204" pitchFamily="34" charset="0"/>
              </a:rPr>
              <a:t>Fanen (procedure)</a:t>
            </a:r>
          </a:p>
          <a:p>
            <a:pPr lvl="1"/>
            <a:r>
              <a:rPr lang="da-DK" dirty="0" smtClean="0">
                <a:latin typeface="Arial" panose="020B0604020202020204" pitchFamily="34" charset="0"/>
                <a:cs typeface="Arial" panose="020B0604020202020204" pitchFamily="34" charset="0"/>
              </a:rPr>
              <a:t>Del II: Oplysninger om den økonomiske aktør</a:t>
            </a:r>
          </a:p>
          <a:p>
            <a:pPr>
              <a:lnSpc>
                <a:spcPct val="100000"/>
              </a:lnSpc>
            </a:pPr>
            <a:r>
              <a:rPr lang="da-DK" dirty="0" smtClean="0">
                <a:latin typeface="Arial" panose="020B0604020202020204" pitchFamily="34" charset="0"/>
                <a:cs typeface="Arial" panose="020B0604020202020204" pitchFamily="34" charset="0"/>
              </a:rPr>
              <a:t>Fanen (Udelukkelse)</a:t>
            </a:r>
          </a:p>
          <a:p>
            <a:pPr lvl="1"/>
            <a:r>
              <a:rPr lang="da-DK" dirty="0" smtClean="0">
                <a:latin typeface="Arial" panose="020B0604020202020204" pitchFamily="34" charset="0"/>
                <a:cs typeface="Arial" panose="020B0604020202020204" pitchFamily="34" charset="0"/>
              </a:rPr>
              <a:t>Del III: Udelukkelsesgrunde </a:t>
            </a:r>
          </a:p>
          <a:p>
            <a:pPr>
              <a:lnSpc>
                <a:spcPct val="100000"/>
              </a:lnSpc>
            </a:pPr>
            <a:r>
              <a:rPr lang="da-DK" dirty="0" smtClean="0">
                <a:latin typeface="Arial" panose="020B0604020202020204" pitchFamily="34" charset="0"/>
                <a:cs typeface="Arial" panose="020B0604020202020204" pitchFamily="34" charset="0"/>
              </a:rPr>
              <a:t>Fanen (Udvælgelse) </a:t>
            </a:r>
          </a:p>
          <a:p>
            <a:pPr lvl="1"/>
            <a:r>
              <a:rPr lang="da-DK" dirty="0" smtClean="0">
                <a:latin typeface="Arial" panose="020B0604020202020204" pitchFamily="34" charset="0"/>
                <a:cs typeface="Arial" panose="020B0604020202020204" pitchFamily="34" charset="0"/>
              </a:rPr>
              <a:t>Del IV: Udvælgelseskriterier</a:t>
            </a:r>
          </a:p>
          <a:p>
            <a:pPr lvl="1"/>
            <a:r>
              <a:rPr lang="da-DK" dirty="0" smtClean="0">
                <a:latin typeface="Arial" panose="020B0604020202020204" pitchFamily="34" charset="0"/>
                <a:cs typeface="Arial" panose="020B0604020202020204" pitchFamily="34" charset="0"/>
              </a:rPr>
              <a:t>FMI stiller krav om, at tilbudsgiver skal have en positiv soliditetsgrad i hvert af de seneste 2 disponible regnskabsår.</a:t>
            </a:r>
            <a:r>
              <a:rPr lang="da-DK" b="1" dirty="0" smtClean="0">
                <a:latin typeface="Arial" panose="020B0604020202020204" pitchFamily="34" charset="0"/>
                <a:cs typeface="Arial" panose="020B0604020202020204" pitchFamily="34" charset="0"/>
              </a:rPr>
              <a:t> </a:t>
            </a:r>
            <a:r>
              <a:rPr lang="da-DK" dirty="0">
                <a:latin typeface="Arial" panose="020B0604020202020204" pitchFamily="34" charset="0"/>
                <a:cs typeface="Arial" panose="020B0604020202020204" pitchFamily="34" charset="0"/>
              </a:rPr>
              <a:t>Soliditetsgraden beregnes ved at dividere tilbudsgivers egenkapital med tilbudsgivers samlede aktiver (egenkapital / samlede aktiver x 100).  </a:t>
            </a:r>
          </a:p>
          <a:p>
            <a:pPr>
              <a:lnSpc>
                <a:spcPct val="100000"/>
              </a:lnSpc>
            </a:pPr>
            <a:r>
              <a:rPr lang="da-DK" dirty="0" smtClean="0">
                <a:latin typeface="Arial" panose="020B0604020202020204" pitchFamily="34" charset="0"/>
                <a:cs typeface="Arial" panose="020B0604020202020204" pitchFamily="34" charset="0"/>
              </a:rPr>
              <a:t>Fanen (Afslut) </a:t>
            </a:r>
          </a:p>
          <a:p>
            <a:pPr lvl="1"/>
            <a:r>
              <a:rPr lang="da-DK" dirty="0" smtClean="0">
                <a:latin typeface="Arial" panose="020B0604020202020204" pitchFamily="34" charset="0"/>
                <a:cs typeface="Arial" panose="020B0604020202020204" pitchFamily="34" charset="0"/>
              </a:rPr>
              <a:t>Del VI: Afsluttende erklæring</a:t>
            </a:r>
          </a:p>
          <a:p>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23</a:t>
            </a:fld>
            <a:endParaRPr lang="da-DK" dirty="0"/>
          </a:p>
        </p:txBody>
      </p:sp>
    </p:spTree>
    <p:extLst>
      <p:ext uri="{BB962C8B-B14F-4D97-AF65-F5344CB8AC3E}">
        <p14:creationId xmlns:p14="http://schemas.microsoft.com/office/powerpoint/2010/main" val="5099916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Kommunikation</a:t>
            </a:r>
            <a:br>
              <a:rPr lang="da-DK" dirty="0" smtClean="0"/>
            </a:br>
            <a:r>
              <a:rPr lang="da-DK" sz="1600" dirty="0" smtClean="0"/>
              <a:t>ETHICS</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Al kommunikation skal ske skriftligt via ETHICS for at sikre ligebehandling og gennemsigtighed.</a:t>
            </a:r>
          </a:p>
          <a:p>
            <a:r>
              <a:rPr lang="da-DK" dirty="0" smtClean="0">
                <a:latin typeface="Arial" panose="020B0604020202020204" pitchFamily="34" charset="0"/>
                <a:cs typeface="Arial" panose="020B0604020202020204" pitchFamily="34" charset="0"/>
              </a:rPr>
              <a:t>Spørgsmål skal stilles på dansk, og skal fremsættes skriftligt gennem fanebladet ”Kommunikation” via. ETHICS. </a:t>
            </a:r>
          </a:p>
          <a:p>
            <a:r>
              <a:rPr lang="da-DK" dirty="0" smtClean="0">
                <a:latin typeface="Arial" panose="020B0604020202020204" pitchFamily="34" charset="0"/>
                <a:cs typeface="Arial" panose="020B0604020202020204" pitchFamily="34" charset="0"/>
              </a:rPr>
              <a:t>FMI vil offentliggøre spørgsmål og svar i ETHICS i anonymiseret form. Offentliggørelsen vil ske i ETHICS samme sted som det øvrige udbudsmateriale under fanen ”Tilbudsafgivelse”. Denne vil være tilgængelig for alle. </a:t>
            </a:r>
          </a:p>
          <a:p>
            <a:r>
              <a:rPr lang="da-DK" dirty="0" smtClean="0">
                <a:latin typeface="Arial" panose="020B0604020202020204" pitchFamily="34" charset="0"/>
                <a:cs typeface="Arial" panose="020B0604020202020204" pitchFamily="34" charset="0"/>
              </a:rPr>
              <a:t>Alle spørgsmål i forbindelse med anvendelsen af ETHICS (adgang til dokumenter, udfyldelse af ESPD, uploade tilbudsmateriale osv.) skal ske til ETHICS support. ETHICS support kan kontaktes på følgende nummer: </a:t>
            </a:r>
          </a:p>
          <a:p>
            <a:pPr algn="ctr"/>
            <a:r>
              <a:rPr lang="da-DK" dirty="0" smtClean="0">
                <a:latin typeface="Arial" panose="020B0604020202020204" pitchFamily="34" charset="0"/>
                <a:cs typeface="Arial" panose="020B0604020202020204" pitchFamily="34" charset="0"/>
              </a:rPr>
              <a:t>+45 7022 7007</a:t>
            </a:r>
            <a:endParaRPr lang="da-DK" dirty="0">
              <a:latin typeface="Arial" panose="020B0604020202020204" pitchFamily="34" charset="0"/>
              <a:cs typeface="Arial" panose="020B0604020202020204" pitchFamily="34" charset="0"/>
            </a:endParaRP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24</a:t>
            </a:fld>
            <a:endParaRPr lang="da-DK" dirty="0"/>
          </a:p>
        </p:txBody>
      </p:sp>
    </p:spTree>
    <p:extLst>
      <p:ext uri="{BB962C8B-B14F-4D97-AF65-F5344CB8AC3E}">
        <p14:creationId xmlns:p14="http://schemas.microsoft.com/office/powerpoint/2010/main" val="11541534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Frister</a:t>
            </a:r>
            <a:endParaRPr lang="da-DK" dirty="0"/>
          </a:p>
        </p:txBody>
      </p:sp>
      <p:sp>
        <p:nvSpPr>
          <p:cNvPr id="3" name="Pladsholder til tekst 2"/>
          <p:cNvSpPr>
            <a:spLocks noGrp="1"/>
          </p:cNvSpPr>
          <p:nvPr>
            <p:ph type="body" sz="quarter" idx="13"/>
          </p:nvPr>
        </p:nvSpPr>
        <p:spPr>
          <a:xfrm>
            <a:off x="755651" y="1811548"/>
            <a:ext cx="8029574" cy="4192378"/>
          </a:xfrm>
        </p:spPr>
        <p:txBody>
          <a:bodyPr/>
          <a:lstStyle/>
          <a:p>
            <a:r>
              <a:rPr lang="da-DK" dirty="0" smtClean="0">
                <a:latin typeface="Arial" panose="020B0604020202020204" pitchFamily="34" charset="0"/>
                <a:cs typeface="Arial" panose="020B0604020202020204" pitchFamily="34" charset="0"/>
              </a:rPr>
              <a:t>Spørgsmålsfrist i ETHICS:</a:t>
            </a:r>
          </a:p>
          <a:p>
            <a:pPr marL="0" indent="0" algn="ctr">
              <a:buNone/>
            </a:pPr>
            <a:r>
              <a:rPr lang="da-DK" b="1" dirty="0" smtClean="0">
                <a:latin typeface="Arial" panose="020B0604020202020204" pitchFamily="34" charset="0"/>
                <a:cs typeface="Arial" panose="020B0604020202020204" pitchFamily="34" charset="0"/>
              </a:rPr>
              <a:t>17. August 2020</a:t>
            </a:r>
          </a:p>
          <a:p>
            <a:r>
              <a:rPr lang="da-DK" dirty="0" smtClean="0">
                <a:latin typeface="Arial" panose="020B0604020202020204" pitchFamily="34" charset="0"/>
                <a:cs typeface="Arial" panose="020B0604020202020204" pitchFamily="34" charset="0"/>
              </a:rPr>
              <a:t>Svarfrist i ETHICS:</a:t>
            </a:r>
          </a:p>
          <a:p>
            <a:pPr marL="0" indent="0" algn="ctr">
              <a:buNone/>
            </a:pPr>
            <a:r>
              <a:rPr lang="da-DK" b="1" dirty="0" smtClean="0">
                <a:latin typeface="Arial" panose="020B0604020202020204" pitchFamily="34" charset="0"/>
                <a:cs typeface="Arial" panose="020B0604020202020204" pitchFamily="34" charset="0"/>
              </a:rPr>
              <a:t>24. August 2020</a:t>
            </a:r>
          </a:p>
          <a:p>
            <a:r>
              <a:rPr lang="da-DK" dirty="0" smtClean="0">
                <a:latin typeface="Arial" panose="020B0604020202020204" pitchFamily="34" charset="0"/>
                <a:cs typeface="Arial" panose="020B0604020202020204" pitchFamily="34" charset="0"/>
              </a:rPr>
              <a:t>Tilbudsfrist: Tilbud skal indsendes elektronisk via ETHICS web portal senest:</a:t>
            </a:r>
          </a:p>
          <a:p>
            <a:pPr marL="0" indent="0" algn="ctr">
              <a:buNone/>
            </a:pPr>
            <a:r>
              <a:rPr lang="da-DK" b="1" dirty="0" smtClean="0">
                <a:latin typeface="Arial" panose="020B0604020202020204" pitchFamily="34" charset="0"/>
                <a:cs typeface="Arial" panose="020B0604020202020204" pitchFamily="34" charset="0"/>
              </a:rPr>
              <a:t>31. </a:t>
            </a:r>
            <a:r>
              <a:rPr lang="da-DK" b="1" dirty="0" smtClean="0">
                <a:latin typeface="Arial" panose="020B0604020202020204" pitchFamily="34" charset="0"/>
                <a:cs typeface="Arial" panose="020B0604020202020204" pitchFamily="34" charset="0"/>
              </a:rPr>
              <a:t>August </a:t>
            </a:r>
            <a:r>
              <a:rPr lang="da-DK" b="1" dirty="0" smtClean="0">
                <a:latin typeface="Arial" panose="020B0604020202020204" pitchFamily="34" charset="0"/>
                <a:cs typeface="Arial" panose="020B0604020202020204" pitchFamily="34" charset="0"/>
              </a:rPr>
              <a:t>2020 kl. 13:00 lokal tid</a:t>
            </a:r>
          </a:p>
          <a:p>
            <a:r>
              <a:rPr lang="da-DK" dirty="0" smtClean="0">
                <a:latin typeface="Arial" panose="020B0604020202020204" pitchFamily="34" charset="0"/>
                <a:cs typeface="Arial" panose="020B0604020202020204" pitchFamily="34" charset="0"/>
              </a:rPr>
              <a:t>Tilbud modtaget efter denne frist vil ikke blive taget i betragtning. Tilbudsgivere opfordres derfor til at </a:t>
            </a:r>
            <a:r>
              <a:rPr lang="da-DK" dirty="0">
                <a:latin typeface="Arial" panose="020B0604020202020204" pitchFamily="34" charset="0"/>
                <a:cs typeface="Arial" panose="020B0604020202020204" pitchFamily="34" charset="0"/>
              </a:rPr>
              <a:t>u</a:t>
            </a:r>
            <a:r>
              <a:rPr lang="da-DK" dirty="0" smtClean="0">
                <a:latin typeface="Arial" panose="020B0604020202020204" pitchFamily="34" charset="0"/>
                <a:cs typeface="Arial" panose="020B0604020202020204" pitchFamily="34" charset="0"/>
              </a:rPr>
              <a:t>ploade og sende tilbuddet i god tid. </a:t>
            </a:r>
            <a:endParaRPr lang="da-DK" dirty="0" smtClean="0">
              <a:latin typeface="Arial" panose="020B0604020202020204" pitchFamily="34" charset="0"/>
              <a:cs typeface="Arial" panose="020B0604020202020204" pitchFamily="34" charset="0"/>
            </a:endParaRPr>
          </a:p>
          <a:p>
            <a:endParaRPr lang="da-DK" dirty="0">
              <a:latin typeface="Arial" panose="020B0604020202020204" pitchFamily="34" charset="0"/>
              <a:cs typeface="Arial" panose="020B0604020202020204" pitchFamily="34" charset="0"/>
            </a:endParaRP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25</a:t>
            </a:fld>
            <a:endParaRPr lang="da-DK" dirty="0"/>
          </a:p>
        </p:txBody>
      </p:sp>
    </p:spTree>
    <p:extLst>
      <p:ext uri="{BB962C8B-B14F-4D97-AF65-F5344CB8AC3E}">
        <p14:creationId xmlns:p14="http://schemas.microsoft.com/office/powerpoint/2010/main" val="3717876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ETHICS</a:t>
            </a:r>
            <a:br>
              <a:rPr lang="da-DK" dirty="0" smtClean="0"/>
            </a:br>
            <a:r>
              <a:rPr lang="da-DK" sz="1600" dirty="0" smtClean="0"/>
              <a:t>Opmærksomhedspunkter</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En formel proces, hvor det skrevne ord vejer tungt.</a:t>
            </a:r>
          </a:p>
          <a:p>
            <a:r>
              <a:rPr lang="da-DK" dirty="0" smtClean="0">
                <a:latin typeface="Arial" panose="020B0604020202020204" pitchFamily="34" charset="0"/>
                <a:cs typeface="Arial" panose="020B0604020202020204" pitchFamily="34" charset="0"/>
              </a:rPr>
              <a:t>Sørg for at </a:t>
            </a:r>
            <a:r>
              <a:rPr lang="da-DK" dirty="0">
                <a:latin typeface="Arial" panose="020B0604020202020204" pitchFamily="34" charset="0"/>
                <a:cs typeface="Arial" panose="020B0604020202020204" pitchFamily="34" charset="0"/>
              </a:rPr>
              <a:t>u</a:t>
            </a:r>
            <a:r>
              <a:rPr lang="da-DK" dirty="0" smtClean="0">
                <a:latin typeface="Arial" panose="020B0604020202020204" pitchFamily="34" charset="0"/>
                <a:cs typeface="Arial" panose="020B0604020202020204" pitchFamily="34" charset="0"/>
              </a:rPr>
              <a:t>ploade jeres Tilbud i god tid, idet processen med at </a:t>
            </a:r>
            <a:r>
              <a:rPr lang="da-DK" dirty="0">
                <a:latin typeface="Arial" panose="020B0604020202020204" pitchFamily="34" charset="0"/>
                <a:cs typeface="Arial" panose="020B0604020202020204" pitchFamily="34" charset="0"/>
              </a:rPr>
              <a:t>u</a:t>
            </a:r>
            <a:r>
              <a:rPr lang="da-DK" dirty="0" smtClean="0">
                <a:latin typeface="Arial" panose="020B0604020202020204" pitchFamily="34" charset="0"/>
                <a:cs typeface="Arial" panose="020B0604020202020204" pitchFamily="34" charset="0"/>
              </a:rPr>
              <a:t>ploade kan tage tid. </a:t>
            </a:r>
          </a:p>
          <a:p>
            <a:r>
              <a:rPr lang="da-DK" dirty="0" smtClean="0">
                <a:latin typeface="Arial" panose="020B0604020202020204" pitchFamily="34" charset="0"/>
                <a:cs typeface="Arial" panose="020B0604020202020204" pitchFamily="34" charset="0"/>
              </a:rPr>
              <a:t>Det er den nyest opdaterede version, der er gældende. </a:t>
            </a:r>
          </a:p>
          <a:p>
            <a:r>
              <a:rPr lang="da-DK" dirty="0" smtClean="0">
                <a:latin typeface="Arial" panose="020B0604020202020204" pitchFamily="34" charset="0"/>
                <a:cs typeface="Arial" panose="020B0604020202020204" pitchFamily="34" charset="0"/>
              </a:rPr>
              <a:t>Kontakt altid ETHICS, hvis der er problemer med at </a:t>
            </a:r>
            <a:r>
              <a:rPr lang="da-DK" dirty="0">
                <a:latin typeface="Arial" panose="020B0604020202020204" pitchFamily="34" charset="0"/>
                <a:cs typeface="Arial" panose="020B0604020202020204" pitchFamily="34" charset="0"/>
              </a:rPr>
              <a:t>u</a:t>
            </a:r>
            <a:r>
              <a:rPr lang="da-DK" dirty="0" smtClean="0">
                <a:latin typeface="Arial" panose="020B0604020202020204" pitchFamily="34" charset="0"/>
                <a:cs typeface="Arial" panose="020B0604020202020204" pitchFamily="34" charset="0"/>
              </a:rPr>
              <a:t>ploade eller andet. </a:t>
            </a:r>
          </a:p>
          <a:p>
            <a:r>
              <a:rPr lang="da-DK" dirty="0" smtClean="0">
                <a:latin typeface="Arial" panose="020B0604020202020204" pitchFamily="34" charset="0"/>
                <a:cs typeface="Arial" panose="020B0604020202020204" pitchFamily="34" charset="0"/>
              </a:rPr>
              <a:t>Tjek kvittering efter </a:t>
            </a:r>
            <a:r>
              <a:rPr lang="da-DK" dirty="0" err="1">
                <a:latin typeface="Arial" panose="020B0604020202020204" pitchFamily="34" charset="0"/>
                <a:cs typeface="Arial" panose="020B0604020202020204" pitchFamily="34" charset="0"/>
              </a:rPr>
              <a:t>u</a:t>
            </a:r>
            <a:r>
              <a:rPr lang="da-DK" dirty="0" err="1" smtClean="0">
                <a:latin typeface="Arial" panose="020B0604020202020204" pitchFamily="34" charset="0"/>
                <a:cs typeface="Arial" panose="020B0604020202020204" pitchFamily="34" charset="0"/>
              </a:rPr>
              <a:t>ploading</a:t>
            </a:r>
            <a:r>
              <a:rPr lang="da-DK" dirty="0" smtClean="0">
                <a:latin typeface="Arial" panose="020B0604020202020204" pitchFamily="34" charset="0"/>
                <a:cs typeface="Arial" panose="020B0604020202020204" pitchFamily="34" charset="0"/>
              </a:rPr>
              <a:t> og/eller ring til ETHICS og kontroller at alt materiale er oppe og det er de rette versioner, der er tilgængelige.  </a:t>
            </a:r>
            <a:endParaRPr lang="da-DK" dirty="0">
              <a:latin typeface="Arial" panose="020B0604020202020204" pitchFamily="34" charset="0"/>
              <a:cs typeface="Arial" panose="020B0604020202020204" pitchFamily="34" charset="0"/>
            </a:endParaRP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26</a:t>
            </a:fld>
            <a:endParaRPr lang="da-DK" dirty="0"/>
          </a:p>
        </p:txBody>
      </p:sp>
    </p:spTree>
    <p:extLst>
      <p:ext uri="{BB962C8B-B14F-4D97-AF65-F5344CB8AC3E}">
        <p14:creationId xmlns:p14="http://schemas.microsoft.com/office/powerpoint/2010/main" val="30038541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Spørgsmål? </a:t>
            </a:r>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27</a:t>
            </a:fld>
            <a:endParaRPr lang="da-DK" dirty="0"/>
          </a:p>
        </p:txBody>
      </p:sp>
    </p:spTree>
    <p:extLst>
      <p:ext uri="{BB962C8B-B14F-4D97-AF65-F5344CB8AC3E}">
        <p14:creationId xmlns:p14="http://schemas.microsoft.com/office/powerpoint/2010/main" val="30726011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Ferie </a:t>
            </a:r>
            <a:endParaRPr lang="da-DK" dirty="0"/>
          </a:p>
        </p:txBody>
      </p:sp>
      <p:sp>
        <p:nvSpPr>
          <p:cNvPr id="3" name="Pladsholder til tekst 2"/>
          <p:cNvSpPr>
            <a:spLocks noGrp="1"/>
          </p:cNvSpPr>
          <p:nvPr>
            <p:ph type="body" sz="quarter" idx="13"/>
          </p:nvPr>
        </p:nvSpPr>
        <p:spPr/>
        <p:txBody>
          <a:bodyPr/>
          <a:lstStyle/>
          <a:p>
            <a:r>
              <a:rPr lang="da-DK" dirty="0" smtClean="0"/>
              <a:t>Projektet holder ferie i uge 29 – 31, og vil derfor ikke svare på spørgsmål førend i uge 32. </a:t>
            </a: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28</a:t>
            </a:fld>
            <a:endParaRPr lang="da-DK" dirty="0"/>
          </a:p>
        </p:txBody>
      </p:sp>
    </p:spTree>
    <p:extLst>
      <p:ext uri="{BB962C8B-B14F-4D97-AF65-F5344CB8AC3E}">
        <p14:creationId xmlns:p14="http://schemas.microsoft.com/office/powerpoint/2010/main" val="4288607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Afslutning</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Vi forventer formålet med orienteringsmødet er indfriet – yderligere spørgsmål stilles via ETHICS. </a:t>
            </a:r>
          </a:p>
          <a:p>
            <a:r>
              <a:rPr lang="da-DK" dirty="0" smtClean="0">
                <a:latin typeface="Arial" panose="020B0604020202020204" pitchFamily="34" charset="0"/>
                <a:cs typeface="Arial" panose="020B0604020202020204" pitchFamily="34" charset="0"/>
              </a:rPr>
              <a:t>Denne præsentation og referat af dagens orienteringsmøde vil blive </a:t>
            </a:r>
            <a:r>
              <a:rPr lang="da-DK" dirty="0">
                <a:latin typeface="Arial" panose="020B0604020202020204" pitchFamily="34" charset="0"/>
                <a:cs typeface="Arial" panose="020B0604020202020204" pitchFamily="34" charset="0"/>
              </a:rPr>
              <a:t>u</a:t>
            </a:r>
            <a:r>
              <a:rPr lang="da-DK" dirty="0" smtClean="0">
                <a:latin typeface="Arial" panose="020B0604020202020204" pitchFamily="34" charset="0"/>
                <a:cs typeface="Arial" panose="020B0604020202020204" pitchFamily="34" charset="0"/>
              </a:rPr>
              <a:t>ploadet på ETHICS Webportal. Præsentationen og referatet vil være tilgængelig samme sted som det øvrige udbudsmateriale under fanen ”Tilbudsafgivelse”. Denne vil dermed være tilgængelig for alle, således, at De, der ikke har deltaget får samme information. </a:t>
            </a:r>
          </a:p>
          <a:p>
            <a:r>
              <a:rPr lang="da-DK" dirty="0" smtClean="0">
                <a:latin typeface="Arial" panose="020B0604020202020204" pitchFamily="34" charset="0"/>
                <a:cs typeface="Arial" panose="020B0604020202020204" pitchFamily="34" charset="0"/>
              </a:rPr>
              <a:t>Tak for i dag – God vind – vi ser frem til at modtage jeres tilbud. </a:t>
            </a:r>
          </a:p>
          <a:p>
            <a:endParaRPr lang="da-DK" dirty="0"/>
          </a:p>
          <a:p>
            <a:pPr marL="0" indent="0">
              <a:buNone/>
            </a:pPr>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29</a:t>
            </a:fld>
            <a:endParaRPr lang="da-DK" dirty="0"/>
          </a:p>
        </p:txBody>
      </p:sp>
    </p:spTree>
    <p:extLst>
      <p:ext uri="{BB962C8B-B14F-4D97-AF65-F5344CB8AC3E}">
        <p14:creationId xmlns:p14="http://schemas.microsoft.com/office/powerpoint/2010/main" val="64064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BAGGRUND OG FORMÅL</a:t>
            </a:r>
            <a:endParaRPr lang="da-DK" dirty="0"/>
          </a:p>
        </p:txBody>
      </p:sp>
      <p:sp>
        <p:nvSpPr>
          <p:cNvPr id="3" name="Pladsholder til tekst 2"/>
          <p:cNvSpPr>
            <a:spLocks noGrp="1"/>
          </p:cNvSpPr>
          <p:nvPr>
            <p:ph type="body" sz="quarter" idx="13"/>
          </p:nvPr>
        </p:nvSpPr>
        <p:spPr>
          <a:xfrm>
            <a:off x="755651" y="1741118"/>
            <a:ext cx="8029574" cy="4484318"/>
          </a:xfrm>
        </p:spPr>
        <p:txBody>
          <a:bodyPr/>
          <a:lstStyle/>
          <a:p>
            <a:r>
              <a:rPr lang="da-DK" dirty="0" smtClean="0">
                <a:latin typeface="Arial" panose="020B0604020202020204" pitchFamily="34" charset="0"/>
                <a:cs typeface="Arial" panose="020B0604020202020204" pitchFamily="34" charset="0"/>
              </a:rPr>
              <a:t>Søværnet (SVN)</a:t>
            </a:r>
          </a:p>
          <a:p>
            <a:pPr lvl="1"/>
            <a:r>
              <a:rPr lang="da-DK" dirty="0" smtClean="0">
                <a:latin typeface="Arial" panose="020B0604020202020204" pitchFamily="34" charset="0"/>
                <a:cs typeface="Arial" panose="020B0604020202020204" pitchFamily="34" charset="0"/>
              </a:rPr>
              <a:t>Forsvarsministeriet og andre myndigheder under ministeriet anvender mobilkraner i forbindelse med kranarbejde på flådestationerne i Korsør og Frederikshavn, hvor søværnets skibe skal serviceres. </a:t>
            </a:r>
          </a:p>
          <a:p>
            <a:pPr lvl="1"/>
            <a:r>
              <a:rPr lang="da-DK" dirty="0" smtClean="0">
                <a:latin typeface="Arial" panose="020B0604020202020204" pitchFamily="34" charset="0"/>
                <a:cs typeface="Arial" panose="020B0604020202020204" pitchFamily="34" charset="0"/>
              </a:rPr>
              <a:t>Sekundært anvendes mobilkranerne i forbindelse med kranarbejde på KYRA-stationer i hele Danmark. </a:t>
            </a:r>
          </a:p>
          <a:p>
            <a:r>
              <a:rPr lang="da-DK" dirty="0" smtClean="0">
                <a:latin typeface="Arial" panose="020B0604020202020204" pitchFamily="34" charset="0"/>
                <a:cs typeface="Arial" panose="020B0604020202020204" pitchFamily="34" charset="0"/>
              </a:rPr>
              <a:t>Hæren (HRN)</a:t>
            </a:r>
          </a:p>
          <a:p>
            <a:pPr lvl="1"/>
            <a:r>
              <a:rPr lang="da-DK" dirty="0">
                <a:latin typeface="Arial" panose="020B0604020202020204" pitchFamily="34" charset="0"/>
                <a:cs typeface="Arial" panose="020B0604020202020204" pitchFamily="34" charset="0"/>
              </a:rPr>
              <a:t>Forsvarsministeriet og andre myndigheder under ministeriet </a:t>
            </a:r>
            <a:r>
              <a:rPr lang="da-DK" dirty="0" smtClean="0">
                <a:latin typeface="Arial" panose="020B0604020202020204" pitchFamily="34" charset="0"/>
                <a:cs typeface="Arial" panose="020B0604020202020204" pitchFamily="34" charset="0"/>
              </a:rPr>
              <a:t>anvender mobilkranerne til at understøtte hærens operative enheder i Aalborg (TRR) og (IGR) i Skive. Mobilkranerne anvendes typisk i forbindelse med opsætning og nedtagning af infrastrukturbroer samt opsætning af IPS telte. </a:t>
            </a:r>
            <a:endParaRPr lang="da-DK" dirty="0">
              <a:latin typeface="Arial" panose="020B0604020202020204" pitchFamily="34" charset="0"/>
              <a:cs typeface="Arial" panose="020B0604020202020204" pitchFamily="34" charset="0"/>
            </a:endParaRPr>
          </a:p>
          <a:p>
            <a:pPr lvl="1"/>
            <a:r>
              <a:rPr lang="da-DK" dirty="0" smtClean="0">
                <a:latin typeface="Arial" panose="020B0604020202020204" pitchFamily="34" charset="0"/>
                <a:cs typeface="Arial" panose="020B0604020202020204" pitchFamily="34" charset="0"/>
              </a:rPr>
              <a:t>Sekundært anvendes mobilkranerne til større former for kranarbejde på øvrige etablissementer i hele Danmark. </a:t>
            </a:r>
          </a:p>
          <a:p>
            <a:r>
              <a:rPr lang="da-DK" dirty="0" smtClean="0">
                <a:latin typeface="Arial" panose="020B0604020202020204" pitchFamily="34" charset="0"/>
                <a:cs typeface="Arial" panose="020B0604020202020204" pitchFamily="34" charset="0"/>
              </a:rPr>
              <a:t>Mobilkranerne er placeret over hele Danmark på FSV eller øvrige myndigheder under Forsvarsministeriets</a:t>
            </a:r>
            <a:r>
              <a:rPr lang="da-DK" dirty="0">
                <a:latin typeface="Arial" panose="020B0604020202020204" pitchFamily="34" charset="0"/>
                <a:cs typeface="Arial" panose="020B0604020202020204" pitchFamily="34" charset="0"/>
              </a:rPr>
              <a:t> </a:t>
            </a:r>
            <a:r>
              <a:rPr lang="da-DK" dirty="0" smtClean="0">
                <a:latin typeface="Arial" panose="020B0604020202020204" pitchFamily="34" charset="0"/>
                <a:cs typeface="Arial" panose="020B0604020202020204" pitchFamily="34" charset="0"/>
              </a:rPr>
              <a:t>etablissementer generelt. Det understreges derfor, at aftalen er landsækkende. </a:t>
            </a:r>
          </a:p>
          <a:p>
            <a:endParaRPr lang="da-DK" dirty="0" smtClean="0"/>
          </a:p>
          <a:p>
            <a:endParaRPr lang="da-DK" dirty="0" smtClean="0"/>
          </a:p>
          <a:p>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3</a:t>
            </a:fld>
            <a:endParaRPr lang="da-DK" dirty="0"/>
          </a:p>
        </p:txBody>
      </p:sp>
    </p:spTree>
    <p:extLst>
      <p:ext uri="{BB962C8B-B14F-4D97-AF65-F5344CB8AC3E}">
        <p14:creationId xmlns:p14="http://schemas.microsoft.com/office/powerpoint/2010/main" val="2119727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BAGGRUND OG FORMÅL</a:t>
            </a:r>
            <a:endParaRPr lang="da-DK" dirty="0"/>
          </a:p>
        </p:txBody>
      </p:sp>
      <p:sp>
        <p:nvSpPr>
          <p:cNvPr id="3" name="Pladsholder til tekst 2"/>
          <p:cNvSpPr>
            <a:spLocks noGrp="1"/>
          </p:cNvSpPr>
          <p:nvPr>
            <p:ph type="body" sz="quarter" idx="13"/>
          </p:nvPr>
        </p:nvSpPr>
        <p:spPr/>
        <p:txBody>
          <a:bodyPr/>
          <a:lstStyle/>
          <a:p>
            <a:r>
              <a:rPr lang="da-DK" dirty="0" smtClean="0">
                <a:latin typeface="Arial" pitchFamily="34" charset="0"/>
                <a:cs typeface="Arial" pitchFamily="34" charset="0"/>
              </a:rPr>
              <a:t>Forsvarsministeriet Materiel og Indkøbsstyrelse (FMI) er en offentlig myndighed underlagt EU udbudsdirektiv og reglerne i dansk udbudslovs juridiske bestemmelser. </a:t>
            </a:r>
          </a:p>
          <a:p>
            <a:r>
              <a:rPr lang="da-DK" dirty="0" smtClean="0">
                <a:latin typeface="Arial" pitchFamily="34" charset="0"/>
                <a:cs typeface="Arial" pitchFamily="34" charset="0"/>
              </a:rPr>
              <a:t>På baggrund af erfaringer og oplysninger gennem vores markedsundersøgelse har vi valgt af afholde orienteringsmøde for potentielle Tilbudsgivere. </a:t>
            </a:r>
          </a:p>
          <a:p>
            <a:r>
              <a:rPr lang="da-DK" dirty="0" smtClean="0">
                <a:latin typeface="Arial" pitchFamily="34" charset="0"/>
                <a:cs typeface="Arial" pitchFamily="34" charset="0"/>
              </a:rPr>
              <a:t>Formålet med dette orienteringsmøde er at give Tilbudsgivere forståelse for udbuddets opbygning, samt bedst mulig forudsætninger for at indlevere: </a:t>
            </a:r>
          </a:p>
          <a:p>
            <a:pPr lvl="1"/>
            <a:r>
              <a:rPr lang="da-DK" dirty="0" smtClean="0">
                <a:latin typeface="Arial" pitchFamily="34" charset="0"/>
                <a:cs typeface="Arial" pitchFamily="34" charset="0"/>
              </a:rPr>
              <a:t>Fuldstændiggjort ESPD</a:t>
            </a:r>
          </a:p>
          <a:p>
            <a:pPr lvl="1"/>
            <a:r>
              <a:rPr lang="da-DK" dirty="0" smtClean="0">
                <a:latin typeface="Arial" pitchFamily="34" charset="0"/>
                <a:cs typeface="Arial" pitchFamily="34" charset="0"/>
              </a:rPr>
              <a:t>Korrekt udfyldt Tilbudsbrev</a:t>
            </a:r>
          </a:p>
          <a:p>
            <a:pPr lvl="1"/>
            <a:r>
              <a:rPr lang="da-DK" dirty="0" smtClean="0">
                <a:latin typeface="Arial" pitchFamily="34" charset="0"/>
                <a:cs typeface="Arial" pitchFamily="34" charset="0"/>
              </a:rPr>
              <a:t>Korrekt udfyldt Appendiks C + C.1</a:t>
            </a:r>
            <a:endParaRPr lang="da-DK"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4</a:t>
            </a:fld>
            <a:endParaRPr lang="da-DK"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Dagsorden</a:t>
            </a:r>
            <a:endParaRPr lang="da-DK" dirty="0"/>
          </a:p>
        </p:txBody>
      </p:sp>
      <p:sp>
        <p:nvSpPr>
          <p:cNvPr id="3" name="Pladsholder til tekst 2"/>
          <p:cNvSpPr>
            <a:spLocks noGrp="1"/>
          </p:cNvSpPr>
          <p:nvPr>
            <p:ph type="body" sz="quarter" idx="13"/>
          </p:nvPr>
        </p:nvSpPr>
        <p:spPr/>
        <p:txBody>
          <a:bodyPr/>
          <a:lstStyle/>
          <a:p>
            <a:pPr marL="514350" indent="-514350">
              <a:lnSpc>
                <a:spcPct val="100000"/>
              </a:lnSpc>
              <a:buAutoNum type="arabicPeriod"/>
            </a:pPr>
            <a:r>
              <a:rPr lang="da-DK" b="1" dirty="0" smtClean="0">
                <a:latin typeface="Arial" pitchFamily="34" charset="0"/>
                <a:cs typeface="Arial" pitchFamily="34" charset="0"/>
              </a:rPr>
              <a:t>Introduktion</a:t>
            </a:r>
          </a:p>
          <a:p>
            <a:pPr marL="514350" indent="-514350">
              <a:lnSpc>
                <a:spcPct val="100000"/>
              </a:lnSpc>
              <a:buAutoNum type="arabicPeriod"/>
            </a:pPr>
            <a:r>
              <a:rPr lang="da-DK" b="1" dirty="0" smtClean="0">
                <a:latin typeface="Arial" pitchFamily="34" charset="0"/>
                <a:cs typeface="Arial" pitchFamily="34" charset="0"/>
              </a:rPr>
              <a:t>Baggrund og formål</a:t>
            </a:r>
          </a:p>
          <a:p>
            <a:pPr marL="514350" indent="-514350">
              <a:lnSpc>
                <a:spcPct val="100000"/>
              </a:lnSpc>
              <a:buAutoNum type="arabicPeriod"/>
            </a:pPr>
            <a:r>
              <a:rPr lang="da-DK" b="1" dirty="0" smtClean="0">
                <a:latin typeface="Arial" pitchFamily="34" charset="0"/>
                <a:cs typeface="Arial" pitchFamily="34" charset="0"/>
              </a:rPr>
              <a:t>Information om udbuddet</a:t>
            </a:r>
          </a:p>
          <a:p>
            <a:pPr marL="914400" lvl="1" indent="-514350">
              <a:lnSpc>
                <a:spcPct val="100000"/>
              </a:lnSpc>
            </a:pPr>
            <a:r>
              <a:rPr lang="da-DK" dirty="0" smtClean="0">
                <a:latin typeface="Arial" pitchFamily="34" charset="0"/>
                <a:cs typeface="Arial" pitchFamily="34" charset="0"/>
              </a:rPr>
              <a:t>Udbudsproceduren og materialet</a:t>
            </a:r>
          </a:p>
          <a:p>
            <a:pPr marL="914400" lvl="1" indent="-514350">
              <a:lnSpc>
                <a:spcPct val="100000"/>
              </a:lnSpc>
            </a:pPr>
            <a:r>
              <a:rPr lang="da-DK" dirty="0" smtClean="0">
                <a:latin typeface="Arial" pitchFamily="34" charset="0"/>
                <a:cs typeface="Arial" pitchFamily="34" charset="0"/>
              </a:rPr>
              <a:t>Kommunikation</a:t>
            </a:r>
          </a:p>
          <a:p>
            <a:pPr marL="914400" lvl="1" indent="-514350">
              <a:lnSpc>
                <a:spcPct val="100000"/>
              </a:lnSpc>
            </a:pPr>
            <a:r>
              <a:rPr lang="da-DK" dirty="0">
                <a:latin typeface="Arial" pitchFamily="34" charset="0"/>
                <a:cs typeface="Arial" pitchFamily="34" charset="0"/>
              </a:rPr>
              <a:t>F</a:t>
            </a:r>
            <a:r>
              <a:rPr lang="da-DK" dirty="0" smtClean="0">
                <a:latin typeface="Arial" pitchFamily="34" charset="0"/>
                <a:cs typeface="Arial" pitchFamily="34" charset="0"/>
              </a:rPr>
              <a:t>rister</a:t>
            </a:r>
          </a:p>
          <a:p>
            <a:pPr marL="514350" indent="-514350">
              <a:lnSpc>
                <a:spcPct val="100000"/>
              </a:lnSpc>
              <a:buAutoNum type="arabicPeriod"/>
            </a:pPr>
            <a:r>
              <a:rPr lang="da-DK" b="1" dirty="0" smtClean="0">
                <a:latin typeface="Arial" pitchFamily="34" charset="0"/>
                <a:cs typeface="Arial" pitchFamily="34" charset="0"/>
              </a:rPr>
              <a:t>Opmærksomhedspunkter</a:t>
            </a:r>
          </a:p>
          <a:p>
            <a:pPr>
              <a:lnSpc>
                <a:spcPct val="100000"/>
              </a:lnSpc>
              <a:buNone/>
            </a:pPr>
            <a:endParaRPr lang="da-DK" sz="1050"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5</a:t>
            </a:fld>
            <a:endParaRPr lang="da-DK"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Den valgte udbudsprocedure</a:t>
            </a:r>
            <a:endParaRPr lang="da-DK" dirty="0"/>
          </a:p>
        </p:txBody>
      </p:sp>
      <p:sp>
        <p:nvSpPr>
          <p:cNvPr id="3" name="Pladsholder til tekst 2"/>
          <p:cNvSpPr>
            <a:spLocks noGrp="1"/>
          </p:cNvSpPr>
          <p:nvPr>
            <p:ph type="body" sz="quarter" idx="13"/>
          </p:nvPr>
        </p:nvSpPr>
        <p:spPr/>
        <p:txBody>
          <a:bodyPr/>
          <a:lstStyle/>
          <a:p>
            <a:r>
              <a:rPr lang="da-DK" dirty="0" smtClean="0">
                <a:latin typeface="Arial" panose="020B0604020202020204" pitchFamily="34" charset="0"/>
                <a:cs typeface="Arial" panose="020B0604020202020204" pitchFamily="34" charset="0"/>
              </a:rPr>
              <a:t>Udbuddet gennemføres som et offentligt udbud i henhold til reglerne i Udbudsloven. Ved offentligt kan enhver økonomisk aktør afgive tilbud som svar på udbudsbekendtgørelsen i ETHICS. </a:t>
            </a:r>
          </a:p>
          <a:p>
            <a:r>
              <a:rPr lang="da-DK" dirty="0" smtClean="0">
                <a:latin typeface="Arial" panose="020B0604020202020204" pitchFamily="34" charset="0"/>
                <a:cs typeface="Arial" panose="020B0604020202020204" pitchFamily="34" charset="0"/>
              </a:rPr>
              <a:t>Den valgte udbudsprocedure tager udgangspunkt i anskaffelsens kompleksitet og den identificerede markedskoncentration. </a:t>
            </a:r>
          </a:p>
          <a:p>
            <a:r>
              <a:rPr lang="da-DK" dirty="0" smtClean="0">
                <a:latin typeface="Arial" panose="020B0604020202020204" pitchFamily="34" charset="0"/>
                <a:cs typeface="Arial" panose="020B0604020202020204" pitchFamily="34" charset="0"/>
              </a:rPr>
              <a:t>Offentligt udbud medfører: </a:t>
            </a:r>
          </a:p>
          <a:p>
            <a:pPr lvl="1"/>
            <a:r>
              <a:rPr lang="da-DK" dirty="0" smtClean="0">
                <a:latin typeface="Arial" panose="020B0604020202020204" pitchFamily="34" charset="0"/>
                <a:cs typeface="Arial" panose="020B0604020202020204" pitchFamily="34" charset="0"/>
              </a:rPr>
              <a:t>Ingen prækvalifikation, dvs. alle interesserede økonomiske aktører kan afgive tilbud.</a:t>
            </a:r>
          </a:p>
          <a:p>
            <a:pPr lvl="1"/>
            <a:r>
              <a:rPr lang="da-DK" dirty="0" smtClean="0">
                <a:latin typeface="Arial" panose="020B0604020202020204" pitchFamily="34" charset="0"/>
                <a:cs typeface="Arial" panose="020B0604020202020204" pitchFamily="34" charset="0"/>
              </a:rPr>
              <a:t>Forhandling ikke muligt, dvs. tilbudsgivere kan ikke tage forbehold i forbindelse med afgivelsen af tilbud. </a:t>
            </a:r>
          </a:p>
          <a:p>
            <a:pPr lvl="2"/>
            <a:r>
              <a:rPr lang="da-DK" dirty="0" smtClean="0">
                <a:latin typeface="Arial" panose="020B0604020202020204" pitchFamily="34" charset="0"/>
                <a:cs typeface="Arial" panose="020B0604020202020204" pitchFamily="34" charset="0"/>
              </a:rPr>
              <a:t>Hverken ift. kontraktmaterialet og tilhørende appendiks eller krav. </a:t>
            </a:r>
          </a:p>
          <a:p>
            <a:pPr lvl="2"/>
            <a:r>
              <a:rPr lang="da-DK" dirty="0" smtClean="0">
                <a:latin typeface="Arial" panose="020B0604020202020204" pitchFamily="34" charset="0"/>
                <a:cs typeface="Arial" panose="020B0604020202020204" pitchFamily="34" charset="0"/>
              </a:rPr>
              <a:t>Eksempel på forbehold vil blive illustreret senere. </a:t>
            </a:r>
            <a:endParaRPr lang="da-DK" dirty="0">
              <a:latin typeface="Arial" panose="020B0604020202020204" pitchFamily="34" charset="0"/>
              <a:cs typeface="Arial" panose="020B0604020202020204" pitchFamily="34" charset="0"/>
            </a:endParaRPr>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6</a:t>
            </a:fld>
            <a:endParaRPr lang="da-DK" dirty="0"/>
          </a:p>
        </p:txBody>
      </p:sp>
    </p:spTree>
    <p:extLst>
      <p:ext uri="{BB962C8B-B14F-4D97-AF65-F5344CB8AC3E}">
        <p14:creationId xmlns:p14="http://schemas.microsoft.com/office/powerpoint/2010/main" val="2330506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Udbudsproces</a:t>
            </a:r>
            <a:endParaRPr lang="da-DK" dirty="0"/>
          </a:p>
        </p:txBody>
      </p:sp>
      <p:sp>
        <p:nvSpPr>
          <p:cNvPr id="3" name="Pladsholder til tekst 2"/>
          <p:cNvSpPr>
            <a:spLocks noGrp="1"/>
          </p:cNvSpPr>
          <p:nvPr>
            <p:ph type="body" sz="quarter" idx="13"/>
          </p:nvPr>
        </p:nvSpPr>
        <p:spPr>
          <a:xfrm>
            <a:off x="755651" y="1628384"/>
            <a:ext cx="8029574" cy="4375541"/>
          </a:xfrm>
        </p:spPr>
        <p:txBody>
          <a:bodyPr/>
          <a:lstStyle/>
          <a:p>
            <a:pPr marL="0" indent="0">
              <a:buNone/>
            </a:pPr>
            <a:r>
              <a:rPr lang="da-DK" b="1" dirty="0" smtClean="0"/>
              <a:t>Processen for offentligt udbud</a:t>
            </a:r>
          </a:p>
          <a:p>
            <a:r>
              <a:rPr lang="da-DK" dirty="0" smtClean="0">
                <a:latin typeface="Arial" panose="020B0604020202020204" pitchFamily="34" charset="0"/>
                <a:cs typeface="Arial" panose="020B0604020202020204" pitchFamily="34" charset="0"/>
              </a:rPr>
              <a:t>Offentliggørelse af udbud</a:t>
            </a:r>
          </a:p>
          <a:p>
            <a:r>
              <a:rPr lang="da-DK" dirty="0" smtClean="0">
                <a:latin typeface="Arial" panose="020B0604020202020204" pitchFamily="34" charset="0"/>
                <a:cs typeface="Arial" panose="020B0604020202020204" pitchFamily="34" charset="0"/>
              </a:rPr>
              <a:t>Spørgsmål &amp; Svar</a:t>
            </a:r>
          </a:p>
          <a:p>
            <a:r>
              <a:rPr lang="da-DK" dirty="0" smtClean="0">
                <a:latin typeface="Arial" panose="020B0604020202020204" pitchFamily="34" charset="0"/>
                <a:cs typeface="Arial" panose="020B0604020202020204" pitchFamily="34" charset="0"/>
              </a:rPr>
              <a:t>Indsendelse af tilbud fra Tilbudsgivere</a:t>
            </a:r>
          </a:p>
          <a:p>
            <a:r>
              <a:rPr lang="da-DK" dirty="0" smtClean="0">
                <a:latin typeface="Arial" panose="020B0604020202020204" pitchFamily="34" charset="0"/>
                <a:cs typeface="Arial" panose="020B0604020202020204" pitchFamily="34" charset="0"/>
              </a:rPr>
              <a:t>Udelukkelse og egnethed – er tilbuddet konditionsmæssigt? </a:t>
            </a:r>
          </a:p>
          <a:p>
            <a:r>
              <a:rPr lang="da-DK" dirty="0" smtClean="0">
                <a:latin typeface="Arial" panose="020B0604020202020204" pitchFamily="34" charset="0"/>
                <a:cs typeface="Arial" panose="020B0604020202020204" pitchFamily="34" charset="0"/>
              </a:rPr>
              <a:t>Evaluering af tilbud</a:t>
            </a:r>
          </a:p>
          <a:p>
            <a:r>
              <a:rPr lang="da-DK" dirty="0" smtClean="0">
                <a:latin typeface="Arial" panose="020B0604020202020204" pitchFamily="34" charset="0"/>
                <a:cs typeface="Arial" panose="020B0604020202020204" pitchFamily="34" charset="0"/>
              </a:rPr>
              <a:t>Indhentelse af dokumentation for oplysninger i ESPD</a:t>
            </a:r>
          </a:p>
          <a:p>
            <a:r>
              <a:rPr lang="da-DK" dirty="0" smtClean="0">
                <a:latin typeface="Arial" panose="020B0604020202020204" pitchFamily="34" charset="0"/>
                <a:cs typeface="Arial" panose="020B0604020202020204" pitchFamily="34" charset="0"/>
              </a:rPr>
              <a:t>Tildelings- og afslagsskrivelser</a:t>
            </a:r>
          </a:p>
          <a:p>
            <a:r>
              <a:rPr lang="da-DK" dirty="0" err="1" smtClean="0">
                <a:latin typeface="Arial" panose="020B0604020202020204" pitchFamily="34" charset="0"/>
                <a:cs typeface="Arial" panose="020B0604020202020204" pitchFamily="34" charset="0"/>
              </a:rPr>
              <a:t>Standstill</a:t>
            </a:r>
            <a:endParaRPr lang="da-DK" dirty="0" smtClean="0">
              <a:latin typeface="Arial" panose="020B0604020202020204" pitchFamily="34" charset="0"/>
              <a:cs typeface="Arial" panose="020B0604020202020204" pitchFamily="34" charset="0"/>
            </a:endParaRPr>
          </a:p>
          <a:p>
            <a:r>
              <a:rPr lang="da-DK" dirty="0" smtClean="0">
                <a:latin typeface="Arial" panose="020B0604020202020204" pitchFamily="34" charset="0"/>
                <a:cs typeface="Arial" panose="020B0604020202020204" pitchFamily="34" charset="0"/>
              </a:rPr>
              <a:t>Tildeling af Rammeaftale</a:t>
            </a:r>
          </a:p>
          <a:p>
            <a:endParaRPr lang="da-DK" dirty="0" smtClean="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7</a:t>
            </a:fld>
            <a:endParaRPr lang="da-DK" dirty="0"/>
          </a:p>
        </p:txBody>
      </p:sp>
    </p:spTree>
    <p:extLst>
      <p:ext uri="{BB962C8B-B14F-4D97-AF65-F5344CB8AC3E}">
        <p14:creationId xmlns:p14="http://schemas.microsoft.com/office/powerpoint/2010/main" val="788564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Udbudsproces</a:t>
            </a:r>
            <a:endParaRPr lang="da-DK" dirty="0"/>
          </a:p>
        </p:txBody>
      </p:sp>
      <p:sp>
        <p:nvSpPr>
          <p:cNvPr id="3" name="Pladsholder til tekst 2"/>
          <p:cNvSpPr>
            <a:spLocks noGrp="1"/>
          </p:cNvSpPr>
          <p:nvPr>
            <p:ph type="body" sz="quarter" idx="13"/>
          </p:nvPr>
        </p:nvSpPr>
        <p:spPr/>
        <p:txBody>
          <a:bodyPr/>
          <a:lstStyle/>
          <a:p>
            <a:r>
              <a:rPr lang="da-DK" b="1" dirty="0" smtClean="0"/>
              <a:t>Tidsplan for udbudsforretningen </a:t>
            </a:r>
            <a:endParaRPr lang="da-DK" b="1"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8</a:t>
            </a:fld>
            <a:endParaRPr lang="da-DK" dirty="0"/>
          </a:p>
        </p:txBody>
      </p:sp>
      <p:graphicFrame>
        <p:nvGraphicFramePr>
          <p:cNvPr id="4" name="Tabel 3"/>
          <p:cNvGraphicFramePr>
            <a:graphicFrameLocks noGrp="1"/>
          </p:cNvGraphicFramePr>
          <p:nvPr>
            <p:extLst>
              <p:ext uri="{D42A27DB-BD31-4B8C-83A1-F6EECF244321}">
                <p14:modId xmlns:p14="http://schemas.microsoft.com/office/powerpoint/2010/main" val="131150622"/>
              </p:ext>
            </p:extLst>
          </p:nvPr>
        </p:nvGraphicFramePr>
        <p:xfrm>
          <a:off x="1352810" y="2843408"/>
          <a:ext cx="6789107" cy="2743200"/>
        </p:xfrm>
        <a:graphic>
          <a:graphicData uri="http://schemas.openxmlformats.org/drawingml/2006/table">
            <a:tbl>
              <a:tblPr>
                <a:tableStyleId>{5C22544A-7EE6-4342-B048-85BDC9FD1C3A}</a:tableStyleId>
              </a:tblPr>
              <a:tblGrid>
                <a:gridCol w="5053297"/>
                <a:gridCol w="1735810"/>
              </a:tblGrid>
              <a:tr h="335248">
                <a:tc>
                  <a:txBody>
                    <a:bodyPr/>
                    <a:lstStyle/>
                    <a:p>
                      <a:pPr algn="just">
                        <a:lnSpc>
                          <a:spcPct val="115000"/>
                        </a:lnSpc>
                        <a:spcAft>
                          <a:spcPts val="0"/>
                        </a:spcAft>
                        <a:tabLst>
                          <a:tab pos="900430" algn="l"/>
                          <a:tab pos="900430" algn="l"/>
                        </a:tabLst>
                      </a:pPr>
                      <a:r>
                        <a:rPr lang="da-DK" sz="1100" dirty="0">
                          <a:effectLst/>
                        </a:rPr>
                        <a:t>Begivenhed</a:t>
                      </a:r>
                      <a:endParaRPr lang="da-DK" sz="1100" dirty="0">
                        <a:effectLst/>
                        <a:latin typeface="Times New Roman"/>
                        <a:ea typeface="Times New Roman"/>
                      </a:endParaRPr>
                    </a:p>
                  </a:txBody>
                  <a:tcPr marL="44450" marR="44450" marT="0" marB="0"/>
                </a:tc>
                <a:tc>
                  <a:txBody>
                    <a:bodyPr/>
                    <a:lstStyle/>
                    <a:p>
                      <a:pPr algn="just">
                        <a:lnSpc>
                          <a:spcPct val="115000"/>
                        </a:lnSpc>
                        <a:spcAft>
                          <a:spcPts val="0"/>
                        </a:spcAft>
                        <a:tabLst>
                          <a:tab pos="900430" algn="l"/>
                          <a:tab pos="900430" algn="l"/>
                        </a:tabLst>
                      </a:pPr>
                      <a:r>
                        <a:rPr lang="da-DK" sz="1100">
                          <a:effectLst/>
                        </a:rPr>
                        <a:t>Dato, klokkeslæt</a:t>
                      </a:r>
                      <a:endParaRPr lang="da-DK" sz="1100">
                        <a:effectLst/>
                        <a:latin typeface="Times New Roman"/>
                        <a:ea typeface="Times New Roman"/>
                      </a:endParaRPr>
                    </a:p>
                  </a:txBody>
                  <a:tcPr marL="44450" marR="44450" marT="0" marB="0"/>
                </a:tc>
              </a:tr>
              <a:tr h="701104">
                <a:tc>
                  <a:txBody>
                    <a:bodyPr/>
                    <a:lstStyle/>
                    <a:p>
                      <a:pPr algn="just">
                        <a:lnSpc>
                          <a:spcPct val="115000"/>
                        </a:lnSpc>
                        <a:spcAft>
                          <a:spcPts val="0"/>
                        </a:spcAft>
                        <a:tabLst>
                          <a:tab pos="900430" algn="l"/>
                          <a:tab pos="900430" algn="l"/>
                        </a:tabLst>
                      </a:pPr>
                      <a:r>
                        <a:rPr lang="da-DK" sz="1100">
                          <a:effectLst/>
                        </a:rPr>
                        <a:t>Orienteringsmøde, jf. pkt. 4.2</a:t>
                      </a:r>
                      <a:endParaRPr lang="da-DK" sz="1100">
                        <a:effectLst/>
                        <a:latin typeface="Times New Roman"/>
                        <a:ea typeface="Times New Roman"/>
                      </a:endParaRPr>
                    </a:p>
                  </a:txBody>
                  <a:tcPr marL="44450" marR="44450" marT="0" marB="0"/>
                </a:tc>
                <a:tc>
                  <a:txBody>
                    <a:bodyPr/>
                    <a:lstStyle/>
                    <a:p>
                      <a:pPr algn="just">
                        <a:lnSpc>
                          <a:spcPct val="115000"/>
                        </a:lnSpc>
                        <a:spcAft>
                          <a:spcPts val="0"/>
                        </a:spcAft>
                        <a:tabLst>
                          <a:tab pos="900430" algn="l"/>
                          <a:tab pos="900430" algn="l"/>
                        </a:tabLst>
                      </a:pPr>
                      <a:r>
                        <a:rPr lang="en-GB" sz="1100" dirty="0" smtClean="0">
                          <a:effectLst/>
                        </a:rPr>
                        <a:t>14. </a:t>
                      </a:r>
                      <a:r>
                        <a:rPr lang="en-GB" sz="1100" dirty="0" err="1" smtClean="0">
                          <a:effectLst/>
                        </a:rPr>
                        <a:t>juli</a:t>
                      </a:r>
                      <a:r>
                        <a:rPr lang="en-GB" sz="1100" dirty="0" smtClean="0">
                          <a:effectLst/>
                        </a:rPr>
                        <a:t> 2020, </a:t>
                      </a:r>
                      <a:r>
                        <a:rPr lang="en-GB" sz="1100" dirty="0">
                          <a:effectLst/>
                        </a:rPr>
                        <a:t>kl. 13.00</a:t>
                      </a:r>
                      <a:endParaRPr lang="da-DK" sz="1100" dirty="0">
                        <a:effectLst/>
                        <a:latin typeface="Times New Roman"/>
                        <a:ea typeface="Times New Roman"/>
                      </a:endParaRPr>
                    </a:p>
                  </a:txBody>
                  <a:tcPr marL="44450" marR="44450" marT="0" marB="0"/>
                </a:tc>
              </a:tr>
              <a:tr h="335248">
                <a:tc>
                  <a:txBody>
                    <a:bodyPr/>
                    <a:lstStyle/>
                    <a:p>
                      <a:pPr algn="just">
                        <a:lnSpc>
                          <a:spcPct val="115000"/>
                        </a:lnSpc>
                        <a:spcAft>
                          <a:spcPts val="0"/>
                        </a:spcAft>
                        <a:tabLst>
                          <a:tab pos="900430" algn="l"/>
                          <a:tab pos="270510" algn="l"/>
                          <a:tab pos="900430" algn="l"/>
                          <a:tab pos="990600" algn="l"/>
                        </a:tabLst>
                      </a:pPr>
                      <a:r>
                        <a:rPr lang="da-DK" sz="1100">
                          <a:effectLst/>
                        </a:rPr>
                        <a:t>Frist for afsendelse af spørgsmål, jf. pkt. 4.1. </a:t>
                      </a:r>
                      <a:endParaRPr lang="da-DK" sz="1100">
                        <a:effectLst/>
                        <a:latin typeface="Times New Roman"/>
                        <a:ea typeface="Times New Roman"/>
                      </a:endParaRPr>
                    </a:p>
                  </a:txBody>
                  <a:tcPr marL="44450" marR="44450" marT="0" marB="0"/>
                </a:tc>
                <a:tc>
                  <a:txBody>
                    <a:bodyPr/>
                    <a:lstStyle/>
                    <a:p>
                      <a:pPr algn="just">
                        <a:lnSpc>
                          <a:spcPct val="115000"/>
                        </a:lnSpc>
                        <a:spcAft>
                          <a:spcPts val="0"/>
                        </a:spcAft>
                        <a:tabLst>
                          <a:tab pos="900430" algn="l"/>
                          <a:tab pos="900430" algn="l"/>
                        </a:tabLst>
                      </a:pPr>
                      <a:r>
                        <a:rPr lang="da-DK" sz="1100" dirty="0" smtClean="0">
                          <a:effectLst/>
                        </a:rPr>
                        <a:t>17. august 2020</a:t>
                      </a:r>
                      <a:endParaRPr lang="da-DK" sz="1100" dirty="0">
                        <a:effectLst/>
                        <a:latin typeface="Times New Roman"/>
                        <a:ea typeface="Times New Roman"/>
                      </a:endParaRPr>
                    </a:p>
                  </a:txBody>
                  <a:tcPr marL="44450" marR="44450" marT="0" marB="0"/>
                </a:tc>
              </a:tr>
              <a:tr h="701104">
                <a:tc>
                  <a:txBody>
                    <a:bodyPr/>
                    <a:lstStyle/>
                    <a:p>
                      <a:pPr algn="just">
                        <a:lnSpc>
                          <a:spcPct val="115000"/>
                        </a:lnSpc>
                        <a:spcAft>
                          <a:spcPts val="0"/>
                        </a:spcAft>
                        <a:tabLst>
                          <a:tab pos="900430" algn="l"/>
                          <a:tab pos="900430" algn="l"/>
                        </a:tabLst>
                      </a:pPr>
                      <a:r>
                        <a:rPr lang="da-DK" sz="1100" dirty="0">
                          <a:effectLst/>
                        </a:rPr>
                        <a:t>Tilbudsfrist, jf. pkt. 5.1. </a:t>
                      </a:r>
                      <a:endParaRPr lang="da-DK" sz="1100" dirty="0">
                        <a:effectLst/>
                        <a:latin typeface="Times New Roman"/>
                        <a:ea typeface="Times New Roman"/>
                      </a:endParaRPr>
                    </a:p>
                  </a:txBody>
                  <a:tcPr marL="44450" marR="44450" marT="0" marB="0"/>
                </a:tc>
                <a:tc>
                  <a:txBody>
                    <a:bodyPr/>
                    <a:lstStyle/>
                    <a:p>
                      <a:pPr algn="just">
                        <a:lnSpc>
                          <a:spcPct val="115000"/>
                        </a:lnSpc>
                        <a:spcAft>
                          <a:spcPts val="0"/>
                        </a:spcAft>
                        <a:tabLst>
                          <a:tab pos="900430" algn="l"/>
                          <a:tab pos="900430" algn="l"/>
                        </a:tabLst>
                      </a:pPr>
                      <a:r>
                        <a:rPr lang="da-DK" sz="1100" dirty="0" smtClean="0">
                          <a:effectLst/>
                        </a:rPr>
                        <a:t>31. august</a:t>
                      </a:r>
                      <a:r>
                        <a:rPr lang="da-DK" sz="1100" baseline="0" dirty="0" smtClean="0">
                          <a:effectLst/>
                        </a:rPr>
                        <a:t> </a:t>
                      </a:r>
                      <a:r>
                        <a:rPr lang="da-DK" sz="1100" dirty="0" smtClean="0">
                          <a:effectLst/>
                        </a:rPr>
                        <a:t>. </a:t>
                      </a:r>
                      <a:r>
                        <a:rPr lang="da-DK" sz="1100" dirty="0">
                          <a:effectLst/>
                        </a:rPr>
                        <a:t>kl. 13.00</a:t>
                      </a:r>
                      <a:endParaRPr lang="da-DK" sz="1100" dirty="0">
                        <a:effectLst/>
                        <a:latin typeface="Times New Roman"/>
                        <a:ea typeface="Times New Roman"/>
                      </a:endParaRPr>
                    </a:p>
                  </a:txBody>
                  <a:tcPr marL="44450" marR="44450" marT="0" marB="0"/>
                </a:tc>
              </a:tr>
              <a:tr h="335248">
                <a:tc>
                  <a:txBody>
                    <a:bodyPr/>
                    <a:lstStyle/>
                    <a:p>
                      <a:pPr algn="just">
                        <a:lnSpc>
                          <a:spcPct val="115000"/>
                        </a:lnSpc>
                        <a:spcAft>
                          <a:spcPts val="0"/>
                        </a:spcAft>
                        <a:tabLst>
                          <a:tab pos="900430" algn="l"/>
                          <a:tab pos="900430" algn="l"/>
                        </a:tabLst>
                      </a:pPr>
                      <a:r>
                        <a:rPr lang="da-DK" sz="1100">
                          <a:effectLst/>
                        </a:rPr>
                        <a:t>Forventet tildeling af Kontrakten.</a:t>
                      </a:r>
                      <a:endParaRPr lang="da-DK" sz="1100">
                        <a:effectLst/>
                        <a:latin typeface="Times New Roman"/>
                        <a:ea typeface="Times New Roman"/>
                      </a:endParaRPr>
                    </a:p>
                  </a:txBody>
                  <a:tcPr marL="44450" marR="44450" marT="0" marB="0"/>
                </a:tc>
                <a:tc>
                  <a:txBody>
                    <a:bodyPr/>
                    <a:lstStyle/>
                    <a:p>
                      <a:pPr algn="just">
                        <a:lnSpc>
                          <a:spcPct val="115000"/>
                        </a:lnSpc>
                        <a:spcAft>
                          <a:spcPts val="0"/>
                        </a:spcAft>
                        <a:tabLst>
                          <a:tab pos="900430" algn="l"/>
                          <a:tab pos="900430" algn="l"/>
                        </a:tabLst>
                      </a:pPr>
                      <a:r>
                        <a:rPr lang="en-GB" sz="1100" dirty="0" err="1" smtClean="0">
                          <a:effectLst/>
                        </a:rPr>
                        <a:t>Oktober</a:t>
                      </a:r>
                      <a:endParaRPr lang="da-DK" sz="1100" dirty="0">
                        <a:effectLst/>
                        <a:latin typeface="Times New Roman"/>
                        <a:ea typeface="Times New Roman"/>
                      </a:endParaRPr>
                    </a:p>
                  </a:txBody>
                  <a:tcPr marL="44450" marR="44450" marT="0" marB="0"/>
                </a:tc>
              </a:tr>
              <a:tr h="335248">
                <a:tc>
                  <a:txBody>
                    <a:bodyPr/>
                    <a:lstStyle/>
                    <a:p>
                      <a:pPr algn="just">
                        <a:lnSpc>
                          <a:spcPct val="115000"/>
                        </a:lnSpc>
                        <a:spcAft>
                          <a:spcPts val="0"/>
                        </a:spcAft>
                        <a:tabLst>
                          <a:tab pos="900430" algn="l"/>
                          <a:tab pos="900430" algn="l"/>
                        </a:tabLst>
                      </a:pPr>
                      <a:r>
                        <a:rPr lang="da-DK" sz="1100" dirty="0">
                          <a:effectLst/>
                        </a:rPr>
                        <a:t>Forventet indgåelse af Kontrakten.  </a:t>
                      </a:r>
                      <a:endParaRPr lang="da-DK" sz="1100" dirty="0">
                        <a:effectLst/>
                        <a:latin typeface="Times New Roman"/>
                        <a:ea typeface="Times New Roman"/>
                      </a:endParaRPr>
                    </a:p>
                  </a:txBody>
                  <a:tcPr marL="44450" marR="44450" marT="0" marB="0"/>
                </a:tc>
                <a:tc>
                  <a:txBody>
                    <a:bodyPr/>
                    <a:lstStyle/>
                    <a:p>
                      <a:pPr algn="just">
                        <a:lnSpc>
                          <a:spcPct val="115000"/>
                        </a:lnSpc>
                        <a:spcAft>
                          <a:spcPts val="0"/>
                        </a:spcAft>
                        <a:tabLst>
                          <a:tab pos="900430" algn="l"/>
                          <a:tab pos="900430" algn="l"/>
                        </a:tabLst>
                      </a:pPr>
                      <a:r>
                        <a:rPr lang="en-GB" sz="1100" dirty="0" smtClean="0">
                          <a:effectLst/>
                        </a:rPr>
                        <a:t>November </a:t>
                      </a:r>
                      <a:endParaRPr lang="da-DK" sz="1100" dirty="0">
                        <a:effectLst/>
                        <a:latin typeface="Times New Roman"/>
                        <a:ea typeface="Times New Roman"/>
                      </a:endParaRPr>
                    </a:p>
                  </a:txBody>
                  <a:tcPr marL="44450" marR="4445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Evalueringsmetode</a:t>
            </a:r>
            <a:endParaRPr lang="da-DK" dirty="0"/>
          </a:p>
        </p:txBody>
      </p:sp>
      <p:sp>
        <p:nvSpPr>
          <p:cNvPr id="3" name="Pladsholder til tekst 2"/>
          <p:cNvSpPr>
            <a:spLocks noGrp="1"/>
          </p:cNvSpPr>
          <p:nvPr>
            <p:ph type="body" sz="quarter" idx="13"/>
          </p:nvPr>
        </p:nvSpPr>
        <p:spPr>
          <a:xfrm>
            <a:off x="755651" y="1628992"/>
            <a:ext cx="8029574" cy="4095404"/>
          </a:xfrm>
        </p:spPr>
        <p:txBody>
          <a:bodyPr/>
          <a:lstStyle/>
          <a:p>
            <a:pPr marL="0" indent="0">
              <a:buNone/>
            </a:pPr>
            <a:r>
              <a:rPr lang="da-DK" b="1" dirty="0" smtClean="0"/>
              <a:t>Pris</a:t>
            </a:r>
          </a:p>
          <a:p>
            <a:r>
              <a:rPr lang="da-DK" dirty="0" smtClean="0">
                <a:latin typeface="Arial" panose="020B0604020202020204" pitchFamily="34" charset="0"/>
                <a:cs typeface="Arial" panose="020B0604020202020204" pitchFamily="34" charset="0"/>
              </a:rPr>
              <a:t>Kontrakten vil blive tildelt på baggrund af tildelingskriteriet laveste pris. </a:t>
            </a:r>
          </a:p>
          <a:p>
            <a:r>
              <a:rPr lang="da-DK" dirty="0" smtClean="0">
                <a:latin typeface="Arial" panose="020B0604020202020204" pitchFamily="34" charset="0"/>
                <a:cs typeface="Arial" panose="020B0604020202020204" pitchFamily="34" charset="0"/>
              </a:rPr>
              <a:t>I kriteriet ”pris” indgår de prissatte tjenesteydelser og reservedele i </a:t>
            </a:r>
            <a:r>
              <a:rPr lang="da-DK" i="1" dirty="0" smtClean="0">
                <a:latin typeface="Arial" panose="020B0604020202020204" pitchFamily="34" charset="0"/>
                <a:cs typeface="Arial" panose="020B0604020202020204" pitchFamily="34" charset="0"/>
              </a:rPr>
              <a:t>Appendiks C.1 – Prisbilag</a:t>
            </a:r>
            <a:r>
              <a:rPr lang="da-DK" dirty="0" smtClean="0">
                <a:latin typeface="Arial" panose="020B0604020202020204" pitchFamily="34" charset="0"/>
                <a:cs typeface="Arial" panose="020B0604020202020204" pitchFamily="34" charset="0"/>
              </a:rPr>
              <a:t> med vægtningen angivet i </a:t>
            </a:r>
            <a:r>
              <a:rPr lang="da-DK" i="1" dirty="0" smtClean="0">
                <a:latin typeface="Arial" panose="020B0604020202020204" pitchFamily="34" charset="0"/>
                <a:cs typeface="Arial" panose="020B0604020202020204" pitchFamily="34" charset="0"/>
              </a:rPr>
              <a:t>Appendiks C.1 - Prisbilag</a:t>
            </a:r>
            <a:r>
              <a:rPr lang="da-DK" dirty="0" smtClean="0">
                <a:latin typeface="Arial" panose="020B0604020202020204" pitchFamily="34" charset="0"/>
                <a:cs typeface="Arial" panose="020B0604020202020204" pitchFamily="34" charset="0"/>
              </a:rPr>
              <a:t>.</a:t>
            </a:r>
          </a:p>
          <a:p>
            <a:r>
              <a:rPr lang="da-DK" dirty="0" smtClean="0">
                <a:latin typeface="Arial" panose="020B0604020202020204" pitchFamily="34" charset="0"/>
                <a:cs typeface="Arial" panose="020B0604020202020204" pitchFamily="34" charset="0"/>
              </a:rPr>
              <a:t>Evalueringsprisen beregnes som et estimat over de forventede omkostninger i forbindelse med Aftalens løbetid. Evalueringsprisen beregnes ved, at hver pris angivet i Appendiks C.1 ganges med det evalueringstekniske tal, der er angivet ud for den angivne pris. Resultaterne heraf summeres og det fremkomne tal udgør den evalueringstekniske pris.</a:t>
            </a:r>
          </a:p>
          <a:p>
            <a:r>
              <a:rPr lang="da-DK" dirty="0" smtClean="0">
                <a:latin typeface="Arial" panose="020B0604020202020204" pitchFamily="34" charset="0"/>
                <a:cs typeface="Arial" panose="020B0604020202020204" pitchFamily="34" charset="0"/>
              </a:rPr>
              <a:t>Kontrakten tildeles den tilbudsgiver, der har den laveste samlede evalueringspris.</a:t>
            </a:r>
          </a:p>
          <a:p>
            <a:r>
              <a:rPr lang="da-DK" dirty="0" smtClean="0">
                <a:latin typeface="Arial" panose="020B0604020202020204" pitchFamily="34" charset="0"/>
                <a:cs typeface="Arial" panose="020B0604020202020204" pitchFamily="34" charset="0"/>
              </a:rPr>
              <a:t>Bemærk, at det evalueringstekniske tal, som er angivet ud fra hver af priserne i Appendiks C.1, alene er </a:t>
            </a:r>
            <a:r>
              <a:rPr lang="da-DK" dirty="0" err="1" smtClean="0">
                <a:latin typeface="Arial" panose="020B0604020202020204" pitchFamily="34" charset="0"/>
                <a:cs typeface="Arial" panose="020B0604020202020204" pitchFamily="34" charset="0"/>
              </a:rPr>
              <a:t>FMI´s</a:t>
            </a:r>
            <a:r>
              <a:rPr lang="da-DK" dirty="0" smtClean="0">
                <a:latin typeface="Arial" panose="020B0604020202020204" pitchFamily="34" charset="0"/>
                <a:cs typeface="Arial" panose="020B0604020202020204" pitchFamily="34" charset="0"/>
              </a:rPr>
              <a:t> kvalificerede vurdering af, hvor meget de vil købe i løbet af Aftalens løbetid. Tallet er ikke bindende for FMI. </a:t>
            </a:r>
          </a:p>
          <a:p>
            <a:r>
              <a:rPr lang="da-DK" dirty="0" smtClean="0">
                <a:latin typeface="Arial" panose="020B0604020202020204" pitchFamily="34" charset="0"/>
                <a:cs typeface="Arial" panose="020B0604020202020204" pitchFamily="34" charset="0"/>
              </a:rPr>
              <a:t>Fastsætter Tilbudsgiver ikke en pris kan tilbuddet erklæres for </a:t>
            </a:r>
            <a:r>
              <a:rPr lang="da-DK" dirty="0" err="1" smtClean="0">
                <a:latin typeface="Arial" panose="020B0604020202020204" pitchFamily="34" charset="0"/>
                <a:cs typeface="Arial" panose="020B0604020202020204" pitchFamily="34" charset="0"/>
              </a:rPr>
              <a:t>ukonditionsmæssigt</a:t>
            </a:r>
            <a:r>
              <a:rPr lang="da-DK" dirty="0" smtClean="0">
                <a:latin typeface="Arial" panose="020B0604020202020204" pitchFamily="34" charset="0"/>
                <a:cs typeface="Arial" panose="020B0604020202020204" pitchFamily="34" charset="0"/>
              </a:rPr>
              <a:t> og vil ikke blive evalueret yderligere. </a:t>
            </a:r>
          </a:p>
          <a:p>
            <a:endParaRPr lang="da-DK" b="1" dirty="0"/>
          </a:p>
        </p:txBody>
      </p:sp>
      <p:sp>
        <p:nvSpPr>
          <p:cNvPr id="8" name="Pladsholder til dato 7"/>
          <p:cNvSpPr>
            <a:spLocks noGrp="1"/>
          </p:cNvSpPr>
          <p:nvPr>
            <p:ph type="dt" sz="half" idx="10"/>
          </p:nvPr>
        </p:nvSpPr>
        <p:spPr/>
        <p:txBody>
          <a:bodyPr/>
          <a:lstStyle/>
          <a:p>
            <a:fld id="{D5FD77AC-9D08-4D37-8F9F-AFD48A0D95A4}" type="datetime2">
              <a:rPr lang="da-DK" smtClean="0"/>
              <a:pPr/>
              <a:t>10. juli 2020</a:t>
            </a:fld>
            <a:endParaRPr lang="da-DK" dirty="0"/>
          </a:p>
        </p:txBody>
      </p:sp>
      <p:sp>
        <p:nvSpPr>
          <p:cNvPr id="9" name="Pladsholder til diasnummer 8"/>
          <p:cNvSpPr>
            <a:spLocks noGrp="1"/>
          </p:cNvSpPr>
          <p:nvPr>
            <p:ph type="sldNum" sz="quarter" idx="12"/>
          </p:nvPr>
        </p:nvSpPr>
        <p:spPr/>
        <p:txBody>
          <a:bodyPr/>
          <a:lstStyle/>
          <a:p>
            <a:fld id="{24C8C45C-947F-4981-8B3F-4F32E973C901}" type="slidenum">
              <a:rPr lang="da-DK" smtClean="0"/>
              <a:pPr/>
              <a:t>9</a:t>
            </a:fld>
            <a:endParaRPr lang="da-DK" dirty="0"/>
          </a:p>
        </p:txBody>
      </p:sp>
    </p:spTree>
    <p:extLst>
      <p:ext uri="{BB962C8B-B14F-4D97-AF65-F5344CB8AC3E}">
        <p14:creationId xmlns:p14="http://schemas.microsoft.com/office/powerpoint/2010/main" val="2141363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Farvetema 1 - FMN">
      <a:dk1>
        <a:srgbClr val="000000"/>
      </a:dk1>
      <a:lt1>
        <a:sysClr val="window" lastClr="FFFFFF"/>
      </a:lt1>
      <a:dk2>
        <a:srgbClr val="8C9D9B"/>
      </a:dk2>
      <a:lt2>
        <a:srgbClr val="ECEFEE"/>
      </a:lt2>
      <a:accent1>
        <a:srgbClr val="3F5C59"/>
      </a:accent1>
      <a:accent2>
        <a:srgbClr val="C8102E"/>
      </a:accent2>
      <a:accent3>
        <a:srgbClr val="8D1B3D"/>
      </a:accent3>
      <a:accent4>
        <a:srgbClr val="002855"/>
      </a:accent4>
      <a:accent5>
        <a:srgbClr val="F5821E"/>
      </a:accent5>
      <a:accent6>
        <a:srgbClr val="96368B"/>
      </a:accent6>
      <a:hlink>
        <a:srgbClr val="3F5C59"/>
      </a:hlink>
      <a:folHlink>
        <a:srgbClr val="3F5C59"/>
      </a:folHlink>
    </a:clrScheme>
    <a:fontScheme name="Forsvarsministeriet">
      <a:majorFont>
        <a:latin typeface="Verdana"/>
        <a:ea typeface=""/>
        <a:cs typeface=""/>
      </a:majorFont>
      <a:minorFont>
        <a:latin typeface="Verdana"/>
        <a:ea typeface=""/>
        <a:cs typeface=""/>
      </a:minorFont>
    </a:fontScheme>
    <a:fmtScheme name="Forløb">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rtlCol="0" anchor="ctr"/>
      <a:lstStyle>
        <a:defPPr algn="ctr">
          <a:lnSpc>
            <a:spcPct val="125000"/>
          </a:lnSpc>
          <a:defRPr sz="1200" noProof="0" dirty="0" err="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25000"/>
          </a:lnSpc>
          <a:defRPr sz="1600" b="1" dirty="0" smtClean="0">
            <a:solidFill>
              <a:srgbClr val="FF0000"/>
            </a:solidFill>
          </a:defRPr>
        </a:defPPr>
      </a:lstStyle>
    </a:txDef>
  </a:objectDefaults>
  <a:extraClrSchemeLst/>
  <a:extLst>
    <a:ext uri="{05A4C25C-085E-4340-85A3-A5531E510DB2}">
      <thm15:themeFamily xmlns:thm15="http://schemas.microsoft.com/office/thememl/2012/main" xmlns="" name="Presentation9" id="{CF226158-FFCF-2C4F-A0EF-46A8623B720F}" vid="{DD824CA8-8AC0-954E-9839-2AC24BD4B673}"/>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ategori xmlns="43364870-62b0-4bbb-9d72-a69fa8635366">PowerPoint-præsentation</Kategori>
    <_dlc_DocId xmlns="b92a7b62-18c2-4926-a891-55c0c57152a8">FMIDOC-875-10</_dlc_DocId>
    <_dlc_DocIdUrl xmlns="b92a7b62-18c2-4926-a891-55c0c57152a8">
      <Url>http://fish.msp.forsvaret.fiin.dk/myn/fmi/Services_Support/Kommunikation/_layouts/DocIdRedir.aspx?ID=FMIDOC-875-10</Url>
      <Description>FMIDOC-875-10</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kument" ma:contentTypeID="0x0101001B31F45C3919AA408EAC0C8D8F85C08D" ma:contentTypeVersion="1" ma:contentTypeDescription="Opret et nyt dokument." ma:contentTypeScope="" ma:versionID="ad670cd848b4f7e763b1e414c7008e5c">
  <xsd:schema xmlns:xsd="http://www.w3.org/2001/XMLSchema" xmlns:xs="http://www.w3.org/2001/XMLSchema" xmlns:p="http://schemas.microsoft.com/office/2006/metadata/properties" xmlns:ns2="b92a7b62-18c2-4926-a891-55c0c57152a8" xmlns:ns3="43364870-62b0-4bbb-9d72-a69fa8635366" targetNamespace="http://schemas.microsoft.com/office/2006/metadata/properties" ma:root="true" ma:fieldsID="48b60e22750c8eef9fd51235ab323652" ns2:_="" ns3:_="">
    <xsd:import namespace="b92a7b62-18c2-4926-a891-55c0c57152a8"/>
    <xsd:import namespace="43364870-62b0-4bbb-9d72-a69fa8635366"/>
    <xsd:element name="properties">
      <xsd:complexType>
        <xsd:sequence>
          <xsd:element name="documentManagement">
            <xsd:complexType>
              <xsd:all>
                <xsd:element ref="ns2:_dlc_DocId" minOccurs="0"/>
                <xsd:element ref="ns2:_dlc_DocIdUrl" minOccurs="0"/>
                <xsd:element ref="ns2:_dlc_DocIdPersistId" minOccurs="0"/>
                <xsd:element ref="ns3:Kategori"/>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2a7b62-18c2-4926-a891-55c0c57152a8" elementFormDefault="qualified">
    <xsd:import namespace="http://schemas.microsoft.com/office/2006/documentManagement/types"/>
    <xsd:import namespace="http://schemas.microsoft.com/office/infopath/2007/PartnerControls"/>
    <xsd:element name="_dlc_DocId" ma:index="8" nillable="true" ma:displayName="Værdi for dokument-id" ma:description="Værdien af det dokument-id, der er tildelt dette element." ma:internalName="_dlc_DocId" ma:readOnly="true">
      <xsd:simpleType>
        <xsd:restriction base="dms:Text"/>
      </xsd:simpleType>
    </xsd:element>
    <xsd:element name="_dlc_DocIdUrl" ma:index="9" nillable="true" ma:displayName="Dokument-id" ma:description="Permanent link til dette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3364870-62b0-4bbb-9d72-a69fa8635366" elementFormDefault="qualified">
    <xsd:import namespace="http://schemas.microsoft.com/office/2006/documentManagement/types"/>
    <xsd:import namespace="http://schemas.microsoft.com/office/infopath/2007/PartnerControls"/>
    <xsd:element name="Kategori" ma:index="11" ma:displayName="Kategori" ma:format="Dropdown" ma:internalName="Kategori">
      <xsd:simpleType>
        <xsd:restriction base="dms:Choice">
          <xsd:enumeration value="Bordnavneskilt"/>
          <xsd:enumeration value="Visitkort"/>
          <xsd:enumeration value="PowerPoint-præsentation"/>
          <xsd:enumeration value="CV"/>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07A6CB-47FF-4A04-A855-E5FB714483EA}">
  <ds:schemaRefs>
    <ds:schemaRef ds:uri="http://schemas.microsoft.com/sharepoint/events"/>
  </ds:schemaRefs>
</ds:datastoreItem>
</file>

<file path=customXml/itemProps2.xml><?xml version="1.0" encoding="utf-8"?>
<ds:datastoreItem xmlns:ds="http://schemas.openxmlformats.org/officeDocument/2006/customXml" ds:itemID="{00402036-F28C-4AE5-BAD0-BCD09AF6F970}">
  <ds:schemaRefs>
    <ds:schemaRef ds:uri="http://schemas.microsoft.com/sharepoint/v3/contenttype/forms"/>
  </ds:schemaRefs>
</ds:datastoreItem>
</file>

<file path=customXml/itemProps3.xml><?xml version="1.0" encoding="utf-8"?>
<ds:datastoreItem xmlns:ds="http://schemas.openxmlformats.org/officeDocument/2006/customXml" ds:itemID="{63A4B9E9-B0E1-4824-9EAA-A253CC123D8E}">
  <ds:schemaRefs>
    <ds:schemaRef ds:uri="http://schemas.microsoft.com/office/2006/metadata/properties"/>
    <ds:schemaRef ds:uri="43364870-62b0-4bbb-9d72-a69fa8635366"/>
    <ds:schemaRef ds:uri="http://purl.org/dc/terms/"/>
    <ds:schemaRef ds:uri="http://schemas.openxmlformats.org/package/2006/metadata/core-properties"/>
    <ds:schemaRef ds:uri="http://schemas.microsoft.com/office/2006/documentManagement/types"/>
    <ds:schemaRef ds:uri="b92a7b62-18c2-4926-a891-55c0c57152a8"/>
    <ds:schemaRef ds:uri="http://purl.org/dc/elements/1.1/"/>
    <ds:schemaRef ds:uri="http://schemas.microsoft.com/office/infopath/2007/PartnerControls"/>
    <ds:schemaRef ds:uri="http://www.w3.org/XML/1998/namespace"/>
    <ds:schemaRef ds:uri="http://purl.org/dc/dcmitype/"/>
  </ds:schemaRefs>
</ds:datastoreItem>
</file>

<file path=customXml/itemProps4.xml><?xml version="1.0" encoding="utf-8"?>
<ds:datastoreItem xmlns:ds="http://schemas.openxmlformats.org/officeDocument/2006/customXml" ds:itemID="{BD9A9E5B-388A-434A-979A-467D13954E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2a7b62-18c2-4926-a891-55c0c57152a8"/>
    <ds:schemaRef ds:uri="43364870-62b0-4bbb-9d72-a69fa86353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2461</TotalTime>
  <Words>2360</Words>
  <Application>Microsoft Office PowerPoint</Application>
  <PresentationFormat>Skærmshow (4:3)</PresentationFormat>
  <Paragraphs>358</Paragraphs>
  <Slides>29</Slides>
  <Notes>6</Notes>
  <HiddenSlides>0</HiddenSlides>
  <MMClips>0</MMClips>
  <ScaleCrop>false</ScaleCrop>
  <HeadingPairs>
    <vt:vector size="4" baseType="variant">
      <vt:variant>
        <vt:lpstr>Tema</vt:lpstr>
      </vt:variant>
      <vt:variant>
        <vt:i4>1</vt:i4>
      </vt:variant>
      <vt:variant>
        <vt:lpstr>Diastitler</vt:lpstr>
      </vt:variant>
      <vt:variant>
        <vt:i4>29</vt:i4>
      </vt:variant>
    </vt:vector>
  </HeadingPairs>
  <TitlesOfParts>
    <vt:vector size="30" baseType="lpstr">
      <vt:lpstr>Blank</vt:lpstr>
      <vt:lpstr>Velkommen til Orienteringsmøde</vt:lpstr>
      <vt:lpstr>Deltagere:</vt:lpstr>
      <vt:lpstr>BAGGRUND OG FORMÅL</vt:lpstr>
      <vt:lpstr>BAGGRUND OG FORMÅL</vt:lpstr>
      <vt:lpstr>Dagsorden</vt:lpstr>
      <vt:lpstr>Den valgte udbudsprocedure</vt:lpstr>
      <vt:lpstr>Udbudsproces</vt:lpstr>
      <vt:lpstr>Udbudsproces</vt:lpstr>
      <vt:lpstr>Evalueringsmetode</vt:lpstr>
      <vt:lpstr>Udbudsmateriale</vt:lpstr>
      <vt:lpstr>Udbudsdokumenter</vt:lpstr>
      <vt:lpstr>Kontraktmateriale Rammeaftalen og dertilhørende Appendiks.</vt:lpstr>
      <vt:lpstr>Oversigt over udbudsmateriale</vt:lpstr>
      <vt:lpstr>Gennemgang af udvalgte Appendiks </vt:lpstr>
      <vt:lpstr>Appendiks A - Kravspecifikation</vt:lpstr>
      <vt:lpstr>Appendiks A - Kravspecifikation</vt:lpstr>
      <vt:lpstr>Appendiks C – Leverandørens tilbud</vt:lpstr>
      <vt:lpstr>Appendiks C – Leverandørens tilbud Udfyldelse</vt:lpstr>
      <vt:lpstr>Appendiks C.1 – Prisbilag Udfyldelse</vt:lpstr>
      <vt:lpstr>Bilag 1 - Tilbudsbrev</vt:lpstr>
      <vt:lpstr>Bilag 2 – Støtteerklæring – hvis relevant</vt:lpstr>
      <vt:lpstr>ESPD</vt:lpstr>
      <vt:lpstr>ESPD</vt:lpstr>
      <vt:lpstr>Kommunikation ETHICS</vt:lpstr>
      <vt:lpstr>Frister</vt:lpstr>
      <vt:lpstr>ETHICS Opmærksomhedspunkter</vt:lpstr>
      <vt:lpstr>Spørgsmål? </vt:lpstr>
      <vt:lpstr>Ferie </vt:lpstr>
      <vt:lpstr>Afslutning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FMI Skabelon PowerPoint</dc:title>
  <dc:creator>jej@kontrapunkt.com</dc:creator>
  <cp:lastModifiedBy>FMI-SD-ALJ14 Jónsson, Rói Mohr</cp:lastModifiedBy>
  <cp:revision>187</cp:revision>
  <dcterms:created xsi:type="dcterms:W3CDTF">2018-03-09T15:31:30Z</dcterms:created>
  <dcterms:modified xsi:type="dcterms:W3CDTF">2020-07-10T07:22:41Z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0x0101001B31F45C3919AA408EAC0C8D8F85C08D</vt:lpwstr>
  </property>
  <property fmtid="{D5CDD505-2E9C-101B-9397-08002B2CF9AE}" pid="4" name="_dlc_DocIdItemGuid">
    <vt:lpwstr>6895d1b1-d872-4c82-996f-d709c2a424f1</vt:lpwstr>
  </property>
  <property fmtid="{D5CDD505-2E9C-101B-9397-08002B2CF9AE}" pid="5" name="Order">
    <vt:r8>1000</vt:r8>
  </property>
  <property fmtid="{D5CDD505-2E9C-101B-9397-08002B2CF9AE}" pid="6" name="TitusGUID">
    <vt:lpwstr>d7ca0a91-e494-452b-9ac8-3bf71627acce</vt:lpwstr>
  </property>
  <property fmtid="{D5CDD505-2E9C-101B-9397-08002B2CF9AE}" pid="7" name="Klassifikation">
    <vt:lpwstr>IKKE KLASSIFICERET</vt:lpwstr>
  </property>
  <property fmtid="{D5CDD505-2E9C-101B-9397-08002B2CF9AE}" pid="8" name="Maerkning">
    <vt:lpwstr/>
  </property>
</Properties>
</file>